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68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680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374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499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37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685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416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859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302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358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582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652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4BC1-2EBE-4D64-AA5F-0B42BA5C5705}" type="datetimeFigureOut">
              <a:rPr lang="th-TH" smtClean="0"/>
              <a:t>28/08/62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F2272-B47F-4BB4-BCD1-51F057E74B0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89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334869"/>
            <a:ext cx="54864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ตัวอย่างการ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จัด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นิทรรศการนำเสนอผลความสำเร็จของการดำเนินงาน</a:t>
            </a:r>
          </a:p>
          <a:p>
            <a:pPr algn="ctr"/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ส่งเสริมและพั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ฒนา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องค์กร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คุณธรรม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066800" y="2133600"/>
            <a:ext cx="4724400" cy="266700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701298" y="4953000"/>
            <a:ext cx="2590800" cy="19050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581400" y="4953000"/>
            <a:ext cx="2590800" cy="19050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1600200" y="6934200"/>
            <a:ext cx="3505200" cy="1905000"/>
          </a:xfrm>
          <a:prstGeom prst="rect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26" name="Picture 2" descr="D:\คนึง\ดาวน์โหลด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6715"/>
            <a:ext cx="646530" cy="1002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38400" y="3886200"/>
            <a:ext cx="2819400" cy="5770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1050" dirty="0" smtClean="0">
                <a:latin typeface="TH SarabunPSK" pitchFamily="34" charset="-34"/>
                <a:cs typeface="TH SarabunPSK" pitchFamily="34" charset="-34"/>
              </a:rPr>
              <a:t>นำเสนอนวัตกรรมองค์กรคุณธรรม (ผลิตภัณฑ์ สินค้า อาทิ ผลงานที่เป็นมิตร</a:t>
            </a:r>
          </a:p>
          <a:p>
            <a:r>
              <a:rPr lang="th-TH" sz="1050" dirty="0" smtClean="0">
                <a:latin typeface="TH SarabunPSK" pitchFamily="34" charset="-34"/>
                <a:cs typeface="TH SarabunPSK" pitchFamily="34" charset="-34"/>
              </a:rPr>
              <a:t>กับสิ่งแวดล้อม) เอกสารที่ เกี่ยวข้องกับการขับเคลื่อนองค์กรคุณธรรม</a:t>
            </a:r>
          </a:p>
          <a:p>
            <a:r>
              <a:rPr lang="th-TH" sz="1050" dirty="0" smtClean="0">
                <a:latin typeface="TH SarabunPSK" pitchFamily="34" charset="-34"/>
                <a:cs typeface="TH SarabunPSK" pitchFamily="34" charset="-34"/>
              </a:rPr>
              <a:t> ผลิตภัณฑ์ขององค์กร พร้อมเจ้าหน้าที่อธิบายข้อมูล</a:t>
            </a:r>
            <a:endParaRPr lang="th-TH" sz="105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ลูกศรขึ้น 2"/>
          <p:cNvSpPr/>
          <p:nvPr/>
        </p:nvSpPr>
        <p:spPr>
          <a:xfrm>
            <a:off x="3084414" y="3657600"/>
            <a:ext cx="45719" cy="15240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rgbClr val="FF0000"/>
              </a:solidFill>
            </a:endParaRPr>
          </a:p>
        </p:txBody>
      </p:sp>
      <p:sp>
        <p:nvSpPr>
          <p:cNvPr id="11" name="ลูกศรขึ้น 10"/>
          <p:cNvSpPr/>
          <p:nvPr/>
        </p:nvSpPr>
        <p:spPr>
          <a:xfrm>
            <a:off x="4191000" y="3648075"/>
            <a:ext cx="45719" cy="15240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1245960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46</Words>
  <Application>Microsoft Office PowerPoint</Application>
  <PresentationFormat>นำเสนอทางหน้าจอ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3</cp:revision>
  <dcterms:created xsi:type="dcterms:W3CDTF">2019-08-23T01:33:34Z</dcterms:created>
  <dcterms:modified xsi:type="dcterms:W3CDTF">2019-08-28T04:57:49Z</dcterms:modified>
</cp:coreProperties>
</file>