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9"/>
  </p:notesMasterIdLst>
  <p:sldIdLst>
    <p:sldId id="474" r:id="rId2"/>
    <p:sldId id="994" r:id="rId3"/>
    <p:sldId id="990" r:id="rId4"/>
    <p:sldId id="967" r:id="rId5"/>
    <p:sldId id="981" r:id="rId6"/>
    <p:sldId id="979" r:id="rId7"/>
    <p:sldId id="974" r:id="rId8"/>
    <p:sldId id="966" r:id="rId9"/>
    <p:sldId id="896" r:id="rId10"/>
    <p:sldId id="995" r:id="rId11"/>
    <p:sldId id="997" r:id="rId12"/>
    <p:sldId id="968" r:id="rId13"/>
    <p:sldId id="996" r:id="rId14"/>
    <p:sldId id="999" r:id="rId15"/>
    <p:sldId id="940" r:id="rId16"/>
    <p:sldId id="1000" r:id="rId17"/>
    <p:sldId id="998" r:id="rId18"/>
  </p:sldIdLst>
  <p:sldSz cx="9144000" cy="5143500" type="screen16x9"/>
  <p:notesSz cx="6858000" cy="9144000"/>
  <p:embeddedFontLst>
    <p:embeddedFont>
      <p:font typeface="Cordia New" panose="020B0304020202020204" pitchFamily="34" charset="-34"/>
      <p:regular r:id="rId20"/>
      <p:bold r:id="rId21"/>
      <p:italic r:id="rId22"/>
      <p:boldItalic r:id="rId23"/>
    </p:embeddedFont>
    <p:embeddedFont>
      <p:font typeface="TH SarabunPSK" panose="020B0500040200020003" pitchFamily="34" charset="-34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LilyUPC" panose="020B0604020202020204" pitchFamily="34" charset="-34"/>
      <p:regular r:id="rId34"/>
      <p:bold r:id="rId35"/>
      <p:italic r:id="rId36"/>
      <p:boldItalic r:id="rId37"/>
    </p:embeddedFont>
    <p:embeddedFont>
      <p:font typeface="Angsana New" panose="02020603050405020304" pitchFamily="18" charset="-34"/>
      <p:regular r:id="rId38"/>
      <p:bold r:id="rId39"/>
      <p:italic r:id="rId40"/>
      <p:boldItalic r:id="rId41"/>
    </p:embeddedFont>
    <p:embeddedFont>
      <p:font typeface="FreesiaUPC" panose="020B0604020202020204" pitchFamily="34" charset="-34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  <a:srgbClr val="CA6464"/>
    <a:srgbClr val="F2B800"/>
    <a:srgbClr val="0099FF"/>
    <a:srgbClr val="FFFF99"/>
    <a:srgbClr val="C92D95"/>
    <a:srgbClr val="2D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864D033-1B6B-4F13-B0BA-9408E3271D76}">
  <a:tblStyle styleId="{0864D033-1B6B-4F13-B0BA-9408E3271D7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08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8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4E51D5-9612-4617-A6D0-DC160DA9879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F91C606-EAD2-4214-9C35-52F5B8B9AA14}">
      <dgm:prSet phldrT="[Text]"/>
      <dgm:spPr>
        <a:solidFill>
          <a:srgbClr val="0033CC"/>
        </a:solidFill>
      </dgm:spPr>
      <dgm:t>
        <a:bodyPr/>
        <a:lstStyle/>
        <a:p>
          <a:r>
            <a:rPr lang="th-TH" b="1" i="0" u="none" strike="noStrike" dirty="0" smtClean="0">
              <a:solidFill>
                <a:schemeClr val="bg1"/>
              </a:solidFill>
              <a:effectLst/>
              <a:latin typeface="TH SarabunPSK" pitchFamily="34" charset="-34"/>
              <a:cs typeface="TH SarabunPSK" panose="020B0500040200020003" pitchFamily="34" charset="-34"/>
            </a:rPr>
            <a:t>สู่</a:t>
          </a:r>
          <a:endParaRPr lang="en-US" b="1" i="0" u="none" strike="noStrike" dirty="0" smtClean="0">
            <a:solidFill>
              <a:schemeClr val="bg1"/>
            </a:solidFill>
            <a:effectLst/>
            <a:latin typeface="TH SarabunPSK" pitchFamily="34" charset="-34"/>
            <a:cs typeface="TH SarabunPSK" panose="020B0500040200020003" pitchFamily="34" charset="-34"/>
          </a:endParaRPr>
        </a:p>
        <a:p>
          <a:r>
            <a:rPr lang="th-TH" b="1" i="0" u="none" strike="noStrike" dirty="0" smtClean="0">
              <a:solidFill>
                <a:schemeClr val="bg1"/>
              </a:solidFill>
              <a:effectLst/>
              <a:latin typeface="TH SarabunPSK" pitchFamily="34" charset="-34"/>
              <a:cs typeface="TH SarabunPSK" panose="020B0500040200020003" pitchFamily="34" charset="-34"/>
            </a:rPr>
            <a:t>องค์กรสร้างสุข </a:t>
          </a:r>
          <a:endParaRPr lang="en-US" dirty="0"/>
        </a:p>
      </dgm:t>
    </dgm:pt>
    <dgm:pt modelId="{DD4824DC-C9E9-43AC-9684-93A1BD54D001}" type="parTrans" cxnId="{61957A25-AA8C-491D-A7E7-85BCC0A7F277}">
      <dgm:prSet/>
      <dgm:spPr/>
      <dgm:t>
        <a:bodyPr/>
        <a:lstStyle/>
        <a:p>
          <a:endParaRPr lang="en-US"/>
        </a:p>
      </dgm:t>
    </dgm:pt>
    <dgm:pt modelId="{6F17EDEA-19C9-4D3B-AE1B-5C1E1A073FAC}" type="sibTrans" cxnId="{61957A25-AA8C-491D-A7E7-85BCC0A7F277}">
      <dgm:prSet/>
      <dgm:spPr/>
      <dgm:t>
        <a:bodyPr/>
        <a:lstStyle/>
        <a:p>
          <a:endParaRPr lang="en-US"/>
        </a:p>
      </dgm:t>
    </dgm:pt>
    <dgm:pt modelId="{EA4B7E10-9A75-471E-B9C0-E5500599664D}">
      <dgm:prSet phldrT="[Text]"/>
      <dgm:spPr>
        <a:solidFill>
          <a:srgbClr val="FFFF00"/>
        </a:solidFill>
      </dgm:spPr>
      <dgm:t>
        <a:bodyPr/>
        <a:lstStyle/>
        <a:p>
          <a:r>
            <a:rPr lang="th-TH" b="1" i="0" u="none" strike="noStrike" dirty="0" smtClean="0">
              <a:solidFill>
                <a:srgbClr val="000099"/>
              </a:solidFill>
              <a:effectLst/>
              <a:latin typeface="TH SarabunPSK" pitchFamily="34" charset="-34"/>
              <a:cs typeface="TH SarabunPSK" panose="020B0500040200020003" pitchFamily="34" charset="-34"/>
            </a:rPr>
            <a:t>ต่อยอดสู่</a:t>
          </a:r>
          <a:endParaRPr lang="en-US" b="1" i="0" u="none" strike="noStrike" dirty="0" smtClean="0">
            <a:solidFill>
              <a:srgbClr val="000099"/>
            </a:solidFill>
            <a:effectLst/>
            <a:latin typeface="TH SarabunPSK" pitchFamily="34" charset="-34"/>
            <a:cs typeface="TH SarabunPSK" panose="020B0500040200020003" pitchFamily="34" charset="-34"/>
          </a:endParaRPr>
        </a:p>
        <a:p>
          <a:r>
            <a:rPr lang="th-TH" b="1" i="0" u="none" strike="noStrike" dirty="0" smtClean="0">
              <a:solidFill>
                <a:srgbClr val="000099"/>
              </a:solidFill>
              <a:effectLst/>
              <a:latin typeface="TH SarabunPSK" pitchFamily="34" charset="-34"/>
              <a:cs typeface="TH SarabunPSK" panose="020B0500040200020003" pitchFamily="34" charset="-34"/>
            </a:rPr>
            <a:t>องค์กรคุณธรรม</a:t>
          </a:r>
          <a:endParaRPr lang="en-US" dirty="0">
            <a:solidFill>
              <a:srgbClr val="000099"/>
            </a:solidFill>
          </a:endParaRPr>
        </a:p>
      </dgm:t>
    </dgm:pt>
    <dgm:pt modelId="{44F421DA-5029-4972-9661-B1564CE1B7BF}" type="parTrans" cxnId="{A52886A3-0137-476C-9DA0-4EDBBCCA3628}">
      <dgm:prSet/>
      <dgm:spPr/>
      <dgm:t>
        <a:bodyPr/>
        <a:lstStyle/>
        <a:p>
          <a:endParaRPr lang="en-US"/>
        </a:p>
      </dgm:t>
    </dgm:pt>
    <dgm:pt modelId="{E779BD08-9BAB-4C4A-97F5-B149DCB89DA6}" type="sibTrans" cxnId="{A52886A3-0137-476C-9DA0-4EDBBCCA3628}">
      <dgm:prSet/>
      <dgm:spPr/>
      <dgm:t>
        <a:bodyPr/>
        <a:lstStyle/>
        <a:p>
          <a:endParaRPr lang="en-US"/>
        </a:p>
      </dgm:t>
    </dgm:pt>
    <dgm:pt modelId="{46A58A12-2935-47B5-80AD-5AC2D6741E85}">
      <dgm:prSet phldrT="[Text]"/>
      <dgm:spPr>
        <a:solidFill>
          <a:srgbClr val="FF0000"/>
        </a:solidFill>
      </dgm:spPr>
      <dgm:t>
        <a:bodyPr/>
        <a:lstStyle/>
        <a:p>
          <a:r>
            <a:rPr lang="th-TH" b="1" i="0" u="none" strike="noStrike" dirty="0" smtClean="0">
              <a:solidFill>
                <a:schemeClr val="bg1"/>
              </a:solidFill>
              <a:effectLst/>
              <a:latin typeface="TH SarabunPSK" pitchFamily="34" charset="-34"/>
              <a:cs typeface="TH SarabunPSK" panose="020B0500040200020003" pitchFamily="34" charset="-34"/>
            </a:rPr>
            <a:t>จาก</a:t>
          </a:r>
          <a:endParaRPr lang="en-US" b="1" i="0" u="none" strike="noStrike" dirty="0" smtClean="0">
            <a:solidFill>
              <a:schemeClr val="bg1"/>
            </a:solidFill>
            <a:effectLst/>
            <a:latin typeface="TH SarabunPSK" pitchFamily="34" charset="-34"/>
            <a:cs typeface="TH SarabunPSK" panose="020B0500040200020003" pitchFamily="34" charset="-34"/>
          </a:endParaRPr>
        </a:p>
        <a:p>
          <a:r>
            <a:rPr lang="th-TH" b="1" i="0" u="none" strike="noStrike" dirty="0" smtClean="0">
              <a:solidFill>
                <a:schemeClr val="bg1"/>
              </a:solidFill>
              <a:effectLst/>
              <a:latin typeface="TH SarabunPSK" pitchFamily="34" charset="-34"/>
              <a:cs typeface="TH SarabunPSK" panose="020B0500040200020003" pitchFamily="34" charset="-34"/>
            </a:rPr>
            <a:t>องค์กรคนเก่ง </a:t>
          </a:r>
          <a:endParaRPr lang="en-US" dirty="0"/>
        </a:p>
      </dgm:t>
    </dgm:pt>
    <dgm:pt modelId="{7C8A64A0-3745-4D6C-AD7E-353D0568AEAA}" type="parTrans" cxnId="{B5C61B2E-2D51-4483-9991-C0AEF837B8C5}">
      <dgm:prSet/>
      <dgm:spPr/>
      <dgm:t>
        <a:bodyPr/>
        <a:lstStyle/>
        <a:p>
          <a:endParaRPr lang="en-US"/>
        </a:p>
      </dgm:t>
    </dgm:pt>
    <dgm:pt modelId="{C6239AD7-C889-48D6-9087-E4A1D3EF0BAF}" type="sibTrans" cxnId="{B5C61B2E-2D51-4483-9991-C0AEF837B8C5}">
      <dgm:prSet/>
      <dgm:spPr/>
      <dgm:t>
        <a:bodyPr/>
        <a:lstStyle/>
        <a:p>
          <a:endParaRPr lang="en-US"/>
        </a:p>
      </dgm:t>
    </dgm:pt>
    <dgm:pt modelId="{2D3C486E-0F11-4ACD-A032-01CE1FC451EB}" type="pres">
      <dgm:prSet presAssocID="{5F4E51D5-9612-4617-A6D0-DC160DA98796}" presName="compositeShape" presStyleCnt="0">
        <dgm:presLayoutVars>
          <dgm:chMax val="7"/>
          <dgm:dir/>
          <dgm:resizeHandles val="exact"/>
        </dgm:presLayoutVars>
      </dgm:prSet>
      <dgm:spPr/>
    </dgm:pt>
    <dgm:pt modelId="{714CE0D9-5391-4174-AEA0-F4B971576F30}" type="pres">
      <dgm:prSet presAssocID="{5F4E51D5-9612-4617-A6D0-DC160DA98796}" presName="wedge1" presStyleLbl="node1" presStyleIdx="0" presStyleCnt="3"/>
      <dgm:spPr/>
      <dgm:t>
        <a:bodyPr/>
        <a:lstStyle/>
        <a:p>
          <a:endParaRPr lang="en-US"/>
        </a:p>
      </dgm:t>
    </dgm:pt>
    <dgm:pt modelId="{2EB4F316-2190-4E7A-ABFC-8D708A49A1FB}" type="pres">
      <dgm:prSet presAssocID="{5F4E51D5-9612-4617-A6D0-DC160DA98796}" presName="dummy1a" presStyleCnt="0"/>
      <dgm:spPr/>
    </dgm:pt>
    <dgm:pt modelId="{99B6776E-3C50-47A1-899B-E4FB4DB9653A}" type="pres">
      <dgm:prSet presAssocID="{5F4E51D5-9612-4617-A6D0-DC160DA98796}" presName="dummy1b" presStyleCnt="0"/>
      <dgm:spPr/>
    </dgm:pt>
    <dgm:pt modelId="{23488995-5041-4BCB-9073-2D5E795D9DDD}" type="pres">
      <dgm:prSet presAssocID="{5F4E51D5-9612-4617-A6D0-DC160DA9879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91197-DC1A-4492-910E-B3E23E9ABAD2}" type="pres">
      <dgm:prSet presAssocID="{5F4E51D5-9612-4617-A6D0-DC160DA98796}" presName="wedge2" presStyleLbl="node1" presStyleIdx="1" presStyleCnt="3"/>
      <dgm:spPr/>
      <dgm:t>
        <a:bodyPr/>
        <a:lstStyle/>
        <a:p>
          <a:endParaRPr lang="en-US"/>
        </a:p>
      </dgm:t>
    </dgm:pt>
    <dgm:pt modelId="{90792D90-C614-4C79-83A0-30ABE46B0BA2}" type="pres">
      <dgm:prSet presAssocID="{5F4E51D5-9612-4617-A6D0-DC160DA98796}" presName="dummy2a" presStyleCnt="0"/>
      <dgm:spPr/>
    </dgm:pt>
    <dgm:pt modelId="{F7A75FB2-5B58-4A56-B480-801581984E88}" type="pres">
      <dgm:prSet presAssocID="{5F4E51D5-9612-4617-A6D0-DC160DA98796}" presName="dummy2b" presStyleCnt="0"/>
      <dgm:spPr/>
    </dgm:pt>
    <dgm:pt modelId="{F3A18DD0-8BBF-452E-BBF6-58B80ACFAA65}" type="pres">
      <dgm:prSet presAssocID="{5F4E51D5-9612-4617-A6D0-DC160DA9879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AE0C0-B328-474E-A206-214384FAB630}" type="pres">
      <dgm:prSet presAssocID="{5F4E51D5-9612-4617-A6D0-DC160DA98796}" presName="wedge3" presStyleLbl="node1" presStyleIdx="2" presStyleCnt="3"/>
      <dgm:spPr/>
      <dgm:t>
        <a:bodyPr/>
        <a:lstStyle/>
        <a:p>
          <a:endParaRPr lang="en-US"/>
        </a:p>
      </dgm:t>
    </dgm:pt>
    <dgm:pt modelId="{21702159-34E4-4DA6-A43B-13E2DABC2A5F}" type="pres">
      <dgm:prSet presAssocID="{5F4E51D5-9612-4617-A6D0-DC160DA98796}" presName="dummy3a" presStyleCnt="0"/>
      <dgm:spPr/>
    </dgm:pt>
    <dgm:pt modelId="{B6B49FC3-81C4-4FB5-9B7A-2920C7A6C966}" type="pres">
      <dgm:prSet presAssocID="{5F4E51D5-9612-4617-A6D0-DC160DA98796}" presName="dummy3b" presStyleCnt="0"/>
      <dgm:spPr/>
    </dgm:pt>
    <dgm:pt modelId="{A7FEBCF7-75E6-4BE1-B542-5B2BE77FBF31}" type="pres">
      <dgm:prSet presAssocID="{5F4E51D5-9612-4617-A6D0-DC160DA9879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CA0B5-1EB0-43DA-8B5B-4EEBBE70AB23}" type="pres">
      <dgm:prSet presAssocID="{6F17EDEA-19C9-4D3B-AE1B-5C1E1A073FAC}" presName="arrowWedge1" presStyleLbl="fgSibTrans2D1" presStyleIdx="0" presStyleCnt="3"/>
      <dgm:spPr/>
    </dgm:pt>
    <dgm:pt modelId="{E50E4708-580E-440F-8DE2-703378B9C12C}" type="pres">
      <dgm:prSet presAssocID="{E779BD08-9BAB-4C4A-97F5-B149DCB89DA6}" presName="arrowWedge2" presStyleLbl="fgSibTrans2D1" presStyleIdx="1" presStyleCnt="3"/>
      <dgm:spPr/>
    </dgm:pt>
    <dgm:pt modelId="{165A8597-9130-4122-8063-3D6F68E5F2BA}" type="pres">
      <dgm:prSet presAssocID="{C6239AD7-C889-48D6-9087-E4A1D3EF0BAF}" presName="arrowWedge3" presStyleLbl="fgSibTrans2D1" presStyleIdx="2" presStyleCnt="3"/>
      <dgm:spPr/>
    </dgm:pt>
  </dgm:ptLst>
  <dgm:cxnLst>
    <dgm:cxn modelId="{61957A25-AA8C-491D-A7E7-85BCC0A7F277}" srcId="{5F4E51D5-9612-4617-A6D0-DC160DA98796}" destId="{8F91C606-EAD2-4214-9C35-52F5B8B9AA14}" srcOrd="0" destOrd="0" parTransId="{DD4824DC-C9E9-43AC-9684-93A1BD54D001}" sibTransId="{6F17EDEA-19C9-4D3B-AE1B-5C1E1A073FAC}"/>
    <dgm:cxn modelId="{39716351-A733-4FA6-8037-0CCF41C459F8}" type="presOf" srcId="{46A58A12-2935-47B5-80AD-5AC2D6741E85}" destId="{E05AE0C0-B328-474E-A206-214384FAB630}" srcOrd="0" destOrd="0" presId="urn:microsoft.com/office/officeart/2005/8/layout/cycle8"/>
    <dgm:cxn modelId="{DF13CF49-EBC5-46F4-A459-C4794105E9C1}" type="presOf" srcId="{46A58A12-2935-47B5-80AD-5AC2D6741E85}" destId="{A7FEBCF7-75E6-4BE1-B542-5B2BE77FBF31}" srcOrd="1" destOrd="0" presId="urn:microsoft.com/office/officeart/2005/8/layout/cycle8"/>
    <dgm:cxn modelId="{62B81F5B-0547-4B47-9BB6-FF50FA4454F9}" type="presOf" srcId="{5F4E51D5-9612-4617-A6D0-DC160DA98796}" destId="{2D3C486E-0F11-4ACD-A032-01CE1FC451EB}" srcOrd="0" destOrd="0" presId="urn:microsoft.com/office/officeart/2005/8/layout/cycle8"/>
    <dgm:cxn modelId="{B5C61B2E-2D51-4483-9991-C0AEF837B8C5}" srcId="{5F4E51D5-9612-4617-A6D0-DC160DA98796}" destId="{46A58A12-2935-47B5-80AD-5AC2D6741E85}" srcOrd="2" destOrd="0" parTransId="{7C8A64A0-3745-4D6C-AD7E-353D0568AEAA}" sibTransId="{C6239AD7-C889-48D6-9087-E4A1D3EF0BAF}"/>
    <dgm:cxn modelId="{A52886A3-0137-476C-9DA0-4EDBBCCA3628}" srcId="{5F4E51D5-9612-4617-A6D0-DC160DA98796}" destId="{EA4B7E10-9A75-471E-B9C0-E5500599664D}" srcOrd="1" destOrd="0" parTransId="{44F421DA-5029-4972-9661-B1564CE1B7BF}" sibTransId="{E779BD08-9BAB-4C4A-97F5-B149DCB89DA6}"/>
    <dgm:cxn modelId="{20BB63D0-0911-44BA-AA7C-F8FA75D788B3}" type="presOf" srcId="{EA4B7E10-9A75-471E-B9C0-E5500599664D}" destId="{26E91197-DC1A-4492-910E-B3E23E9ABAD2}" srcOrd="0" destOrd="0" presId="urn:microsoft.com/office/officeart/2005/8/layout/cycle8"/>
    <dgm:cxn modelId="{2DEE18AE-C591-4815-8502-486D7B63E209}" type="presOf" srcId="{EA4B7E10-9A75-471E-B9C0-E5500599664D}" destId="{F3A18DD0-8BBF-452E-BBF6-58B80ACFAA65}" srcOrd="1" destOrd="0" presId="urn:microsoft.com/office/officeart/2005/8/layout/cycle8"/>
    <dgm:cxn modelId="{C74BE619-F57A-4B06-B55F-8283B1F380F1}" type="presOf" srcId="{8F91C606-EAD2-4214-9C35-52F5B8B9AA14}" destId="{714CE0D9-5391-4174-AEA0-F4B971576F30}" srcOrd="0" destOrd="0" presId="urn:microsoft.com/office/officeart/2005/8/layout/cycle8"/>
    <dgm:cxn modelId="{9F8E94DC-9B60-43FB-B6EA-A4ACEF0922EB}" type="presOf" srcId="{8F91C606-EAD2-4214-9C35-52F5B8B9AA14}" destId="{23488995-5041-4BCB-9073-2D5E795D9DDD}" srcOrd="1" destOrd="0" presId="urn:microsoft.com/office/officeart/2005/8/layout/cycle8"/>
    <dgm:cxn modelId="{565B5E3B-7E0F-47D3-9CFA-DF064B5870FB}" type="presParOf" srcId="{2D3C486E-0F11-4ACD-A032-01CE1FC451EB}" destId="{714CE0D9-5391-4174-AEA0-F4B971576F30}" srcOrd="0" destOrd="0" presId="urn:microsoft.com/office/officeart/2005/8/layout/cycle8"/>
    <dgm:cxn modelId="{47241E3D-E989-40C9-9FC8-867ADEF97E16}" type="presParOf" srcId="{2D3C486E-0F11-4ACD-A032-01CE1FC451EB}" destId="{2EB4F316-2190-4E7A-ABFC-8D708A49A1FB}" srcOrd="1" destOrd="0" presId="urn:microsoft.com/office/officeart/2005/8/layout/cycle8"/>
    <dgm:cxn modelId="{387073BF-F2A3-4792-B1B3-C0BD894A9F81}" type="presParOf" srcId="{2D3C486E-0F11-4ACD-A032-01CE1FC451EB}" destId="{99B6776E-3C50-47A1-899B-E4FB4DB9653A}" srcOrd="2" destOrd="0" presId="urn:microsoft.com/office/officeart/2005/8/layout/cycle8"/>
    <dgm:cxn modelId="{EA92DC91-122C-483B-BE5D-2A6F0F309581}" type="presParOf" srcId="{2D3C486E-0F11-4ACD-A032-01CE1FC451EB}" destId="{23488995-5041-4BCB-9073-2D5E795D9DDD}" srcOrd="3" destOrd="0" presId="urn:microsoft.com/office/officeart/2005/8/layout/cycle8"/>
    <dgm:cxn modelId="{A208999B-D5A1-4C79-94CD-C90E223987FA}" type="presParOf" srcId="{2D3C486E-0F11-4ACD-A032-01CE1FC451EB}" destId="{26E91197-DC1A-4492-910E-B3E23E9ABAD2}" srcOrd="4" destOrd="0" presId="urn:microsoft.com/office/officeart/2005/8/layout/cycle8"/>
    <dgm:cxn modelId="{54B01F97-F987-453A-96BA-348D2A57C5A3}" type="presParOf" srcId="{2D3C486E-0F11-4ACD-A032-01CE1FC451EB}" destId="{90792D90-C614-4C79-83A0-30ABE46B0BA2}" srcOrd="5" destOrd="0" presId="urn:microsoft.com/office/officeart/2005/8/layout/cycle8"/>
    <dgm:cxn modelId="{CB2F2B1C-D0E8-4FFF-9CAA-A5A55B1FCE82}" type="presParOf" srcId="{2D3C486E-0F11-4ACD-A032-01CE1FC451EB}" destId="{F7A75FB2-5B58-4A56-B480-801581984E88}" srcOrd="6" destOrd="0" presId="urn:microsoft.com/office/officeart/2005/8/layout/cycle8"/>
    <dgm:cxn modelId="{FD4063F9-34BF-427B-A70B-1BAB8D82F6AE}" type="presParOf" srcId="{2D3C486E-0F11-4ACD-A032-01CE1FC451EB}" destId="{F3A18DD0-8BBF-452E-BBF6-58B80ACFAA65}" srcOrd="7" destOrd="0" presId="urn:microsoft.com/office/officeart/2005/8/layout/cycle8"/>
    <dgm:cxn modelId="{BD53AE86-F00C-4F34-BA88-9E64B3DAC10F}" type="presParOf" srcId="{2D3C486E-0F11-4ACD-A032-01CE1FC451EB}" destId="{E05AE0C0-B328-474E-A206-214384FAB630}" srcOrd="8" destOrd="0" presId="urn:microsoft.com/office/officeart/2005/8/layout/cycle8"/>
    <dgm:cxn modelId="{621215AA-3124-48F1-A3A5-F07F9268FD0C}" type="presParOf" srcId="{2D3C486E-0F11-4ACD-A032-01CE1FC451EB}" destId="{21702159-34E4-4DA6-A43B-13E2DABC2A5F}" srcOrd="9" destOrd="0" presId="urn:microsoft.com/office/officeart/2005/8/layout/cycle8"/>
    <dgm:cxn modelId="{095AF354-3D00-445D-8C78-C02F9379FAE8}" type="presParOf" srcId="{2D3C486E-0F11-4ACD-A032-01CE1FC451EB}" destId="{B6B49FC3-81C4-4FB5-9B7A-2920C7A6C966}" srcOrd="10" destOrd="0" presId="urn:microsoft.com/office/officeart/2005/8/layout/cycle8"/>
    <dgm:cxn modelId="{3429713F-D64D-481F-834E-51D368639D93}" type="presParOf" srcId="{2D3C486E-0F11-4ACD-A032-01CE1FC451EB}" destId="{A7FEBCF7-75E6-4BE1-B542-5B2BE77FBF31}" srcOrd="11" destOrd="0" presId="urn:microsoft.com/office/officeart/2005/8/layout/cycle8"/>
    <dgm:cxn modelId="{7290F629-0C98-4BB2-AE07-DAEA8E834F4E}" type="presParOf" srcId="{2D3C486E-0F11-4ACD-A032-01CE1FC451EB}" destId="{453CA0B5-1EB0-43DA-8B5B-4EEBBE70AB23}" srcOrd="12" destOrd="0" presId="urn:microsoft.com/office/officeart/2005/8/layout/cycle8"/>
    <dgm:cxn modelId="{7E1E1264-B1CE-44B3-949C-574143E7D4BA}" type="presParOf" srcId="{2D3C486E-0F11-4ACD-A032-01CE1FC451EB}" destId="{E50E4708-580E-440F-8DE2-703378B9C12C}" srcOrd="13" destOrd="0" presId="urn:microsoft.com/office/officeart/2005/8/layout/cycle8"/>
    <dgm:cxn modelId="{BC1C15CE-3E28-49B6-949B-8033530F1A60}" type="presParOf" srcId="{2D3C486E-0F11-4ACD-A032-01CE1FC451EB}" destId="{165A8597-9130-4122-8063-3D6F68E5F2B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89FB927-7BAF-40DD-AC15-ED541FCA1463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AF3220F6-5723-4B39-BCE5-C7B41103E03F}">
      <dgm:prSet phldrT="[Text]"/>
      <dgm:spPr/>
      <dgm:t>
        <a:bodyPr/>
        <a:lstStyle/>
        <a:p>
          <a:r>
            <a:rPr lang="th-TH" dirty="0" smtClean="0"/>
            <a:t>     </a:t>
          </a:r>
          <a:r>
            <a:rPr lang="en-US" dirty="0" smtClean="0"/>
            <a:t>	</a:t>
          </a:r>
          <a:endParaRPr lang="th-TH" dirty="0"/>
        </a:p>
      </dgm:t>
    </dgm:pt>
    <dgm:pt modelId="{DC9381C8-C5EF-4791-9A2D-1BB839B92297}" type="parTrans" cxnId="{4AA0AE31-7AF3-4AFB-A8A3-5855183012B5}">
      <dgm:prSet/>
      <dgm:spPr/>
      <dgm:t>
        <a:bodyPr/>
        <a:lstStyle/>
        <a:p>
          <a:endParaRPr lang="th-TH"/>
        </a:p>
      </dgm:t>
    </dgm:pt>
    <dgm:pt modelId="{702901D1-5D03-4970-BADE-5F8BF24BE7FB}" type="sibTrans" cxnId="{4AA0AE31-7AF3-4AFB-A8A3-5855183012B5}">
      <dgm:prSet/>
      <dgm:spPr/>
      <dgm:t>
        <a:bodyPr/>
        <a:lstStyle/>
        <a:p>
          <a:endParaRPr lang="th-TH"/>
        </a:p>
      </dgm:t>
    </dgm:pt>
    <dgm:pt modelId="{ED249FE0-AF89-4773-8095-E70492BA3B01}">
      <dgm:prSet phldrT="[Text]"/>
      <dgm:spPr/>
      <dgm:t>
        <a:bodyPr/>
        <a:lstStyle/>
        <a:p>
          <a:r>
            <a:rPr lang="th-TH" dirty="0" smtClean="0"/>
            <a:t>     </a:t>
          </a:r>
          <a:r>
            <a:rPr lang="en-US" dirty="0" smtClean="0"/>
            <a:t>	</a:t>
          </a:r>
          <a:endParaRPr lang="th-TH" dirty="0"/>
        </a:p>
      </dgm:t>
    </dgm:pt>
    <dgm:pt modelId="{0EE2F367-8F21-433F-A592-AB37750F2D8D}" type="parTrans" cxnId="{10402892-714C-49D6-8982-98369A92B716}">
      <dgm:prSet/>
      <dgm:spPr/>
      <dgm:t>
        <a:bodyPr/>
        <a:lstStyle/>
        <a:p>
          <a:endParaRPr lang="th-TH"/>
        </a:p>
      </dgm:t>
    </dgm:pt>
    <dgm:pt modelId="{02578AA7-58CD-4E93-BEA9-AE86DC4CB6D2}" type="sibTrans" cxnId="{10402892-714C-49D6-8982-98369A92B716}">
      <dgm:prSet/>
      <dgm:spPr/>
      <dgm:t>
        <a:bodyPr/>
        <a:lstStyle/>
        <a:p>
          <a:endParaRPr lang="th-TH"/>
        </a:p>
      </dgm:t>
    </dgm:pt>
    <dgm:pt modelId="{4D7A6D57-9E37-4E11-BE6D-DE17A33F3B27}">
      <dgm:prSet phldrT="[Text]"/>
      <dgm:spPr/>
      <dgm:t>
        <a:bodyPr/>
        <a:lstStyle/>
        <a:p>
          <a:r>
            <a:rPr lang="th-TH" dirty="0" smtClean="0"/>
            <a:t>     </a:t>
          </a:r>
          <a:r>
            <a:rPr lang="en-US" dirty="0" smtClean="0"/>
            <a:t>	</a:t>
          </a:r>
          <a:endParaRPr lang="th-TH" dirty="0"/>
        </a:p>
      </dgm:t>
    </dgm:pt>
    <dgm:pt modelId="{2390194B-2EAB-4202-8941-B98FB8ABDEFF}" type="parTrans" cxnId="{E7E5D819-8336-4278-9C5F-4224A7780E93}">
      <dgm:prSet/>
      <dgm:spPr/>
      <dgm:t>
        <a:bodyPr/>
        <a:lstStyle/>
        <a:p>
          <a:endParaRPr lang="th-TH"/>
        </a:p>
      </dgm:t>
    </dgm:pt>
    <dgm:pt modelId="{8227021E-3F6E-4696-94C3-D6821DB22E2D}" type="sibTrans" cxnId="{E7E5D819-8336-4278-9C5F-4224A7780E93}">
      <dgm:prSet/>
      <dgm:spPr/>
      <dgm:t>
        <a:bodyPr/>
        <a:lstStyle/>
        <a:p>
          <a:endParaRPr lang="th-TH"/>
        </a:p>
      </dgm:t>
    </dgm:pt>
    <dgm:pt modelId="{ADFDA3B2-8F57-43BE-84F8-877E33EA1474}">
      <dgm:prSet phldrT="[Text]"/>
      <dgm:spPr/>
      <dgm:t>
        <a:bodyPr/>
        <a:lstStyle/>
        <a:p>
          <a:r>
            <a:rPr lang="th-TH" dirty="0" smtClean="0"/>
            <a:t>     </a:t>
          </a:r>
          <a:r>
            <a:rPr lang="en-US" dirty="0" smtClean="0"/>
            <a:t>	</a:t>
          </a:r>
          <a:endParaRPr lang="th-TH" dirty="0"/>
        </a:p>
      </dgm:t>
    </dgm:pt>
    <dgm:pt modelId="{C751C52D-EDAD-4471-A752-092D00C171A3}" type="parTrans" cxnId="{BFBD3632-FF49-453D-B1B8-09C67F16B913}">
      <dgm:prSet/>
      <dgm:spPr/>
      <dgm:t>
        <a:bodyPr/>
        <a:lstStyle/>
        <a:p>
          <a:endParaRPr lang="th-TH"/>
        </a:p>
      </dgm:t>
    </dgm:pt>
    <dgm:pt modelId="{70FC0F5B-3032-4EFF-A3A0-4C48A728025F}" type="sibTrans" cxnId="{BFBD3632-FF49-453D-B1B8-09C67F16B913}">
      <dgm:prSet/>
      <dgm:spPr/>
      <dgm:t>
        <a:bodyPr/>
        <a:lstStyle/>
        <a:p>
          <a:endParaRPr lang="th-TH"/>
        </a:p>
      </dgm:t>
    </dgm:pt>
    <dgm:pt modelId="{79BE713B-BAB5-496A-893C-104D33F4CDBC}">
      <dgm:prSet phldrT="[Text]"/>
      <dgm:spPr/>
      <dgm:t>
        <a:bodyPr/>
        <a:lstStyle/>
        <a:p>
          <a:r>
            <a:rPr lang="th-TH" dirty="0" smtClean="0"/>
            <a:t>     </a:t>
          </a:r>
          <a:r>
            <a:rPr lang="en-US" dirty="0" smtClean="0"/>
            <a:t>	</a:t>
          </a:r>
          <a:endParaRPr lang="th-TH" dirty="0"/>
        </a:p>
      </dgm:t>
    </dgm:pt>
    <dgm:pt modelId="{CB34BA7C-1BA0-4F3F-92E8-B294150D3236}" type="parTrans" cxnId="{F94CD52D-4B6E-44DD-A3B6-487A56DEC501}">
      <dgm:prSet/>
      <dgm:spPr/>
      <dgm:t>
        <a:bodyPr/>
        <a:lstStyle/>
        <a:p>
          <a:endParaRPr lang="th-TH"/>
        </a:p>
      </dgm:t>
    </dgm:pt>
    <dgm:pt modelId="{9AA786A1-E332-47EB-B23F-510288D5F299}" type="sibTrans" cxnId="{F94CD52D-4B6E-44DD-A3B6-487A56DEC501}">
      <dgm:prSet/>
      <dgm:spPr/>
      <dgm:t>
        <a:bodyPr/>
        <a:lstStyle/>
        <a:p>
          <a:endParaRPr lang="th-TH"/>
        </a:p>
      </dgm:t>
    </dgm:pt>
    <dgm:pt modelId="{ED4E514E-61C0-42E7-9151-E57BFCFCFEBC}">
      <dgm:prSet phldrT="[Text]"/>
      <dgm:spPr/>
      <dgm:t>
        <a:bodyPr/>
        <a:lstStyle/>
        <a:p>
          <a:r>
            <a:rPr lang="th-TH" dirty="0" smtClean="0"/>
            <a:t>     </a:t>
          </a:r>
          <a:r>
            <a:rPr lang="en-US" dirty="0" smtClean="0"/>
            <a:t>	</a:t>
          </a:r>
          <a:endParaRPr lang="th-TH" dirty="0"/>
        </a:p>
      </dgm:t>
    </dgm:pt>
    <dgm:pt modelId="{34ADF48D-5F7B-40EC-9A52-72E0C3A1F1C0}" type="parTrans" cxnId="{1367EE84-4E99-4E28-8441-48F1E823621B}">
      <dgm:prSet/>
      <dgm:spPr/>
      <dgm:t>
        <a:bodyPr/>
        <a:lstStyle/>
        <a:p>
          <a:endParaRPr lang="th-TH"/>
        </a:p>
      </dgm:t>
    </dgm:pt>
    <dgm:pt modelId="{97A23042-A9AA-4805-A1F9-145D683A21E0}" type="sibTrans" cxnId="{1367EE84-4E99-4E28-8441-48F1E823621B}">
      <dgm:prSet/>
      <dgm:spPr/>
      <dgm:t>
        <a:bodyPr/>
        <a:lstStyle/>
        <a:p>
          <a:endParaRPr lang="th-TH"/>
        </a:p>
      </dgm:t>
    </dgm:pt>
    <dgm:pt modelId="{1E808EBE-230E-41CD-9973-11B2C1B9E065}">
      <dgm:prSet phldrT="[Text]"/>
      <dgm:spPr/>
      <dgm:t>
        <a:bodyPr/>
        <a:lstStyle/>
        <a:p>
          <a:r>
            <a:rPr lang="th-TH" dirty="0" smtClean="0"/>
            <a:t>     </a:t>
          </a:r>
          <a:r>
            <a:rPr lang="en-US" dirty="0" smtClean="0"/>
            <a:t>	</a:t>
          </a:r>
          <a:endParaRPr lang="th-TH" dirty="0"/>
        </a:p>
      </dgm:t>
    </dgm:pt>
    <dgm:pt modelId="{F82363DE-A5DE-4DF2-85D9-0620339848C4}" type="parTrans" cxnId="{91CBF2A3-4047-4952-8F62-AF76A87EBD3D}">
      <dgm:prSet/>
      <dgm:spPr/>
      <dgm:t>
        <a:bodyPr/>
        <a:lstStyle/>
        <a:p>
          <a:endParaRPr lang="th-TH"/>
        </a:p>
      </dgm:t>
    </dgm:pt>
    <dgm:pt modelId="{1B1DE73D-1C0D-4703-8776-A755EB94E307}" type="sibTrans" cxnId="{91CBF2A3-4047-4952-8F62-AF76A87EBD3D}">
      <dgm:prSet/>
      <dgm:spPr/>
      <dgm:t>
        <a:bodyPr/>
        <a:lstStyle/>
        <a:p>
          <a:endParaRPr lang="th-TH"/>
        </a:p>
      </dgm:t>
    </dgm:pt>
    <dgm:pt modelId="{230E6CCD-C2D6-4D6F-8569-25DFC84E9F7D}">
      <dgm:prSet phldrT="[Text]"/>
      <dgm:spPr/>
      <dgm:t>
        <a:bodyPr/>
        <a:lstStyle/>
        <a:p>
          <a:r>
            <a:rPr lang="th-TH" dirty="0" smtClean="0"/>
            <a:t>     </a:t>
          </a:r>
          <a:r>
            <a:rPr lang="en-US" dirty="0" smtClean="0"/>
            <a:t>	</a:t>
          </a:r>
          <a:endParaRPr lang="th-TH" dirty="0"/>
        </a:p>
      </dgm:t>
    </dgm:pt>
    <dgm:pt modelId="{21852932-FB70-40E3-9BAE-4918BCE15EC8}" type="parTrans" cxnId="{7771DCE5-3DCB-4A87-AF05-6B6B3F46AE7A}">
      <dgm:prSet/>
      <dgm:spPr/>
      <dgm:t>
        <a:bodyPr/>
        <a:lstStyle/>
        <a:p>
          <a:endParaRPr lang="th-TH"/>
        </a:p>
      </dgm:t>
    </dgm:pt>
    <dgm:pt modelId="{2D75E87C-A384-42B6-A085-38418D721FD4}" type="sibTrans" cxnId="{7771DCE5-3DCB-4A87-AF05-6B6B3F46AE7A}">
      <dgm:prSet/>
      <dgm:spPr/>
      <dgm:t>
        <a:bodyPr/>
        <a:lstStyle/>
        <a:p>
          <a:endParaRPr lang="th-TH"/>
        </a:p>
      </dgm:t>
    </dgm:pt>
    <dgm:pt modelId="{1858A4DB-A2F2-4129-B6AD-982D422C28AF}">
      <dgm:prSet phldrT="[Text]"/>
      <dgm:spPr/>
      <dgm:t>
        <a:bodyPr/>
        <a:lstStyle/>
        <a:p>
          <a:r>
            <a:rPr lang="th-TH" dirty="0" smtClean="0"/>
            <a:t>     </a:t>
          </a:r>
          <a:r>
            <a:rPr lang="en-US" dirty="0" smtClean="0"/>
            <a:t>	</a:t>
          </a:r>
          <a:endParaRPr lang="th-TH" dirty="0"/>
        </a:p>
      </dgm:t>
    </dgm:pt>
    <dgm:pt modelId="{E9A23140-3564-479B-B3FD-5475DFF8574B}" type="parTrans" cxnId="{F0326573-77C0-4D9A-950D-6439B67D156E}">
      <dgm:prSet/>
      <dgm:spPr/>
      <dgm:t>
        <a:bodyPr/>
        <a:lstStyle/>
        <a:p>
          <a:endParaRPr lang="th-TH"/>
        </a:p>
      </dgm:t>
    </dgm:pt>
    <dgm:pt modelId="{35B955D6-D404-448D-832F-23DFB3C45A56}" type="sibTrans" cxnId="{F0326573-77C0-4D9A-950D-6439B67D156E}">
      <dgm:prSet/>
      <dgm:spPr/>
      <dgm:t>
        <a:bodyPr/>
        <a:lstStyle/>
        <a:p>
          <a:endParaRPr lang="th-TH"/>
        </a:p>
      </dgm:t>
    </dgm:pt>
    <dgm:pt modelId="{CAF77F3B-C719-41B3-92EB-9BD6735CBE7B}">
      <dgm:prSet phldrT="[Text]"/>
      <dgm:spPr/>
      <dgm:t>
        <a:bodyPr/>
        <a:lstStyle/>
        <a:p>
          <a:r>
            <a:rPr lang="th-TH" dirty="0" smtClean="0"/>
            <a:t>     </a:t>
          </a:r>
          <a:r>
            <a:rPr lang="en-US" dirty="0" smtClean="0"/>
            <a:t>	</a:t>
          </a:r>
          <a:endParaRPr lang="th-TH" dirty="0"/>
        </a:p>
      </dgm:t>
    </dgm:pt>
    <dgm:pt modelId="{911EB343-48B5-408E-AD5C-E0FBC1EF3C36}" type="parTrans" cxnId="{10169980-2FC7-4DD2-BFD5-4A22AD3BB931}">
      <dgm:prSet/>
      <dgm:spPr/>
      <dgm:t>
        <a:bodyPr/>
        <a:lstStyle/>
        <a:p>
          <a:endParaRPr lang="th-TH"/>
        </a:p>
      </dgm:t>
    </dgm:pt>
    <dgm:pt modelId="{0A8BC0C6-4D2E-4BE0-8B59-CB9430093BD0}" type="sibTrans" cxnId="{10169980-2FC7-4DD2-BFD5-4A22AD3BB931}">
      <dgm:prSet/>
      <dgm:spPr/>
      <dgm:t>
        <a:bodyPr/>
        <a:lstStyle/>
        <a:p>
          <a:endParaRPr lang="th-TH"/>
        </a:p>
      </dgm:t>
    </dgm:pt>
    <dgm:pt modelId="{921E04CF-DA95-437E-B236-0B146DAC4AA4}">
      <dgm:prSet phldrT="[Text]"/>
      <dgm:spPr/>
      <dgm:t>
        <a:bodyPr/>
        <a:lstStyle/>
        <a:p>
          <a:r>
            <a:rPr lang="th-TH" dirty="0" smtClean="0"/>
            <a:t>     </a:t>
          </a:r>
          <a:r>
            <a:rPr lang="en-US" dirty="0" smtClean="0"/>
            <a:t>	</a:t>
          </a:r>
          <a:endParaRPr lang="th-TH" dirty="0"/>
        </a:p>
      </dgm:t>
    </dgm:pt>
    <dgm:pt modelId="{7A633242-C30D-4B3E-8EA1-9303ABA0A820}" type="parTrans" cxnId="{42BF8CC7-CFEC-4D7E-B5A2-E3278C80E8F7}">
      <dgm:prSet/>
      <dgm:spPr/>
      <dgm:t>
        <a:bodyPr/>
        <a:lstStyle/>
        <a:p>
          <a:endParaRPr lang="th-TH"/>
        </a:p>
      </dgm:t>
    </dgm:pt>
    <dgm:pt modelId="{C7CCFFFD-F276-4D0C-9118-4F3C4A7EEA3E}" type="sibTrans" cxnId="{42BF8CC7-CFEC-4D7E-B5A2-E3278C80E8F7}">
      <dgm:prSet/>
      <dgm:spPr/>
      <dgm:t>
        <a:bodyPr/>
        <a:lstStyle/>
        <a:p>
          <a:endParaRPr lang="th-TH"/>
        </a:p>
      </dgm:t>
    </dgm:pt>
    <dgm:pt modelId="{0700AD2A-5723-47A9-93B2-6E651F93C280}">
      <dgm:prSet phldrT="[Text]"/>
      <dgm:spPr/>
      <dgm:t>
        <a:bodyPr/>
        <a:lstStyle/>
        <a:p>
          <a:r>
            <a:rPr lang="th-TH" dirty="0" smtClean="0"/>
            <a:t>     </a:t>
          </a:r>
          <a:r>
            <a:rPr lang="en-US" dirty="0" smtClean="0"/>
            <a:t>	</a:t>
          </a:r>
          <a:endParaRPr lang="th-TH" dirty="0"/>
        </a:p>
      </dgm:t>
    </dgm:pt>
    <dgm:pt modelId="{AC501101-E145-43AF-BEFC-4F0D726FF839}" type="parTrans" cxnId="{10DDF8C7-83CC-4E96-A295-A18011D2AF10}">
      <dgm:prSet/>
      <dgm:spPr/>
      <dgm:t>
        <a:bodyPr/>
        <a:lstStyle/>
        <a:p>
          <a:endParaRPr lang="th-TH"/>
        </a:p>
      </dgm:t>
    </dgm:pt>
    <dgm:pt modelId="{C6BB0F9C-B784-4D87-BF41-981265FBC674}" type="sibTrans" cxnId="{10DDF8C7-83CC-4E96-A295-A18011D2AF10}">
      <dgm:prSet/>
      <dgm:spPr/>
      <dgm:t>
        <a:bodyPr/>
        <a:lstStyle/>
        <a:p>
          <a:endParaRPr lang="th-TH"/>
        </a:p>
      </dgm:t>
    </dgm:pt>
    <dgm:pt modelId="{68C4A03F-3020-431D-9BA4-5EE20F4B8B4F}">
      <dgm:prSet phldrT="[Text]"/>
      <dgm:spPr/>
      <dgm:t>
        <a:bodyPr/>
        <a:lstStyle/>
        <a:p>
          <a:r>
            <a:rPr lang="th-TH" dirty="0" smtClean="0"/>
            <a:t>     </a:t>
          </a:r>
          <a:r>
            <a:rPr lang="en-US" dirty="0" smtClean="0"/>
            <a:t>	</a:t>
          </a:r>
          <a:endParaRPr lang="th-TH" dirty="0"/>
        </a:p>
      </dgm:t>
    </dgm:pt>
    <dgm:pt modelId="{75EABF69-1C89-49D8-8AEF-C904D775330F}" type="parTrans" cxnId="{DDE8FE69-DE01-4F04-B360-57A515A2635D}">
      <dgm:prSet/>
      <dgm:spPr/>
      <dgm:t>
        <a:bodyPr/>
        <a:lstStyle/>
        <a:p>
          <a:endParaRPr lang="th-TH"/>
        </a:p>
      </dgm:t>
    </dgm:pt>
    <dgm:pt modelId="{9EBABD2F-1F8C-45DA-AF75-E2A29E19AF91}" type="sibTrans" cxnId="{DDE8FE69-DE01-4F04-B360-57A515A2635D}">
      <dgm:prSet/>
      <dgm:spPr/>
      <dgm:t>
        <a:bodyPr/>
        <a:lstStyle/>
        <a:p>
          <a:endParaRPr lang="th-TH"/>
        </a:p>
      </dgm:t>
    </dgm:pt>
    <dgm:pt modelId="{AF60A4C1-9712-4097-97EC-6C15F0E5FCB8}">
      <dgm:prSet phldrT="[Text]"/>
      <dgm:spPr/>
      <dgm:t>
        <a:bodyPr/>
        <a:lstStyle/>
        <a:p>
          <a:r>
            <a:rPr lang="th-TH" dirty="0" smtClean="0"/>
            <a:t>     </a:t>
          </a:r>
          <a:r>
            <a:rPr lang="en-US" dirty="0" smtClean="0"/>
            <a:t>	</a:t>
          </a:r>
          <a:endParaRPr lang="th-TH" dirty="0"/>
        </a:p>
      </dgm:t>
    </dgm:pt>
    <dgm:pt modelId="{644081F2-1BCA-4194-B469-05963D854AE5}" type="parTrans" cxnId="{CFC24710-5981-4954-AE30-9D02D259B01F}">
      <dgm:prSet/>
      <dgm:spPr/>
      <dgm:t>
        <a:bodyPr/>
        <a:lstStyle/>
        <a:p>
          <a:endParaRPr lang="th-TH"/>
        </a:p>
      </dgm:t>
    </dgm:pt>
    <dgm:pt modelId="{9F0E1CDB-7D7B-40B0-86B8-01198E373316}" type="sibTrans" cxnId="{CFC24710-5981-4954-AE30-9D02D259B01F}">
      <dgm:prSet/>
      <dgm:spPr/>
      <dgm:t>
        <a:bodyPr/>
        <a:lstStyle/>
        <a:p>
          <a:endParaRPr lang="th-TH"/>
        </a:p>
      </dgm:t>
    </dgm:pt>
    <dgm:pt modelId="{342C3EA3-02FA-49D4-B305-D8449155FA15}">
      <dgm:prSet phldrT="[Text]"/>
      <dgm:spPr/>
      <dgm:t>
        <a:bodyPr/>
        <a:lstStyle/>
        <a:p>
          <a:r>
            <a:rPr lang="th-TH" dirty="0" smtClean="0"/>
            <a:t>     </a:t>
          </a:r>
          <a:r>
            <a:rPr lang="en-US" dirty="0" smtClean="0"/>
            <a:t>	</a:t>
          </a:r>
          <a:endParaRPr lang="th-TH" dirty="0"/>
        </a:p>
      </dgm:t>
    </dgm:pt>
    <dgm:pt modelId="{6AF16699-0B33-4D4B-9428-9AFC90532C24}" type="parTrans" cxnId="{E97B21FE-E1FE-4D33-9A22-7744ACBA343E}">
      <dgm:prSet/>
      <dgm:spPr/>
      <dgm:t>
        <a:bodyPr/>
        <a:lstStyle/>
        <a:p>
          <a:endParaRPr lang="th-TH"/>
        </a:p>
      </dgm:t>
    </dgm:pt>
    <dgm:pt modelId="{3A411A48-0EF3-40E7-9C8E-5FB2EC525AF3}" type="sibTrans" cxnId="{E97B21FE-E1FE-4D33-9A22-7744ACBA343E}">
      <dgm:prSet/>
      <dgm:spPr/>
      <dgm:t>
        <a:bodyPr/>
        <a:lstStyle/>
        <a:p>
          <a:endParaRPr lang="th-TH"/>
        </a:p>
      </dgm:t>
    </dgm:pt>
    <dgm:pt modelId="{FF42C9EA-E121-4551-AC2C-3223303FD4FF}">
      <dgm:prSet phldrT="[Text]"/>
      <dgm:spPr/>
      <dgm:t>
        <a:bodyPr/>
        <a:lstStyle/>
        <a:p>
          <a:r>
            <a:rPr lang="th-TH" dirty="0" smtClean="0"/>
            <a:t>     </a:t>
          </a:r>
          <a:r>
            <a:rPr lang="en-US" dirty="0" smtClean="0"/>
            <a:t>	</a:t>
          </a:r>
          <a:endParaRPr lang="th-TH" dirty="0"/>
        </a:p>
      </dgm:t>
    </dgm:pt>
    <dgm:pt modelId="{0F80B592-6F98-4FDE-9040-69867D2BA2B9}" type="parTrans" cxnId="{039A343D-8F98-4B97-8F37-FD24DB5BF8E4}">
      <dgm:prSet/>
      <dgm:spPr/>
      <dgm:t>
        <a:bodyPr/>
        <a:lstStyle/>
        <a:p>
          <a:endParaRPr lang="th-TH"/>
        </a:p>
      </dgm:t>
    </dgm:pt>
    <dgm:pt modelId="{DA965FF5-8AE1-4249-841A-2547A513FCE1}" type="sibTrans" cxnId="{039A343D-8F98-4B97-8F37-FD24DB5BF8E4}">
      <dgm:prSet/>
      <dgm:spPr/>
      <dgm:t>
        <a:bodyPr/>
        <a:lstStyle/>
        <a:p>
          <a:endParaRPr lang="th-TH"/>
        </a:p>
      </dgm:t>
    </dgm:pt>
    <dgm:pt modelId="{1C5D1349-E26D-41C6-9872-DE9998BB52F2}" type="pres">
      <dgm:prSet presAssocID="{E89FB927-7BAF-40DD-AC15-ED541FCA14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123F4FE-FD60-4CA9-8A9C-CCD5B121494D}" type="pres">
      <dgm:prSet presAssocID="{AF3220F6-5723-4B39-BCE5-C7B41103E03F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49F6AC-353E-4CC4-8305-562299279B3F}" type="pres">
      <dgm:prSet presAssocID="{702901D1-5D03-4970-BADE-5F8BF24BE7FB}" presName="sibTrans" presStyleLbl="sibTrans2D1" presStyleIdx="0" presStyleCnt="16"/>
      <dgm:spPr/>
      <dgm:t>
        <a:bodyPr/>
        <a:lstStyle/>
        <a:p>
          <a:endParaRPr lang="th-TH"/>
        </a:p>
      </dgm:t>
    </dgm:pt>
    <dgm:pt modelId="{B460B866-8C27-46CE-B90D-C62CAD4BFEB9}" type="pres">
      <dgm:prSet presAssocID="{702901D1-5D03-4970-BADE-5F8BF24BE7FB}" presName="connectorText" presStyleLbl="sibTrans2D1" presStyleIdx="0" presStyleCnt="16"/>
      <dgm:spPr/>
      <dgm:t>
        <a:bodyPr/>
        <a:lstStyle/>
        <a:p>
          <a:endParaRPr lang="th-TH"/>
        </a:p>
      </dgm:t>
    </dgm:pt>
    <dgm:pt modelId="{0C6F7D73-A8D5-4827-84F2-D0A83C76872E}" type="pres">
      <dgm:prSet presAssocID="{ED249FE0-AF89-4773-8095-E70492BA3B01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AD1BC4-7584-4511-B3E3-51E3375E8545}" type="pres">
      <dgm:prSet presAssocID="{02578AA7-58CD-4E93-BEA9-AE86DC4CB6D2}" presName="sibTrans" presStyleLbl="sibTrans2D1" presStyleIdx="1" presStyleCnt="16"/>
      <dgm:spPr/>
      <dgm:t>
        <a:bodyPr/>
        <a:lstStyle/>
        <a:p>
          <a:endParaRPr lang="th-TH"/>
        </a:p>
      </dgm:t>
    </dgm:pt>
    <dgm:pt modelId="{957B1B1B-F00C-4269-AA7E-3914CCB6B800}" type="pres">
      <dgm:prSet presAssocID="{02578AA7-58CD-4E93-BEA9-AE86DC4CB6D2}" presName="connectorText" presStyleLbl="sibTrans2D1" presStyleIdx="1" presStyleCnt="16"/>
      <dgm:spPr/>
      <dgm:t>
        <a:bodyPr/>
        <a:lstStyle/>
        <a:p>
          <a:endParaRPr lang="th-TH"/>
        </a:p>
      </dgm:t>
    </dgm:pt>
    <dgm:pt modelId="{3AF723E7-2A91-4C08-9A62-EBF79FF79A65}" type="pres">
      <dgm:prSet presAssocID="{4D7A6D57-9E37-4E11-BE6D-DE17A33F3B27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154E9E7-4411-49D6-BF58-701CACD9342D}" type="pres">
      <dgm:prSet presAssocID="{8227021E-3F6E-4696-94C3-D6821DB22E2D}" presName="sibTrans" presStyleLbl="sibTrans2D1" presStyleIdx="2" presStyleCnt="16"/>
      <dgm:spPr/>
      <dgm:t>
        <a:bodyPr/>
        <a:lstStyle/>
        <a:p>
          <a:endParaRPr lang="th-TH"/>
        </a:p>
      </dgm:t>
    </dgm:pt>
    <dgm:pt modelId="{735437BC-822B-4066-B1F3-F4F649D74DE1}" type="pres">
      <dgm:prSet presAssocID="{8227021E-3F6E-4696-94C3-D6821DB22E2D}" presName="connectorText" presStyleLbl="sibTrans2D1" presStyleIdx="2" presStyleCnt="16"/>
      <dgm:spPr/>
      <dgm:t>
        <a:bodyPr/>
        <a:lstStyle/>
        <a:p>
          <a:endParaRPr lang="th-TH"/>
        </a:p>
      </dgm:t>
    </dgm:pt>
    <dgm:pt modelId="{6973EC20-6A5B-4323-873E-94DC0EB51AF7}" type="pres">
      <dgm:prSet presAssocID="{ADFDA3B2-8F57-43BE-84F8-877E33EA1474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F37C80E-4F9C-45E8-8ACB-0FF03558027A}" type="pres">
      <dgm:prSet presAssocID="{70FC0F5B-3032-4EFF-A3A0-4C48A728025F}" presName="sibTrans" presStyleLbl="sibTrans2D1" presStyleIdx="3" presStyleCnt="16"/>
      <dgm:spPr/>
      <dgm:t>
        <a:bodyPr/>
        <a:lstStyle/>
        <a:p>
          <a:endParaRPr lang="th-TH"/>
        </a:p>
      </dgm:t>
    </dgm:pt>
    <dgm:pt modelId="{8C323367-166B-407F-9FC6-24CD5D40DF5E}" type="pres">
      <dgm:prSet presAssocID="{70FC0F5B-3032-4EFF-A3A0-4C48A728025F}" presName="connectorText" presStyleLbl="sibTrans2D1" presStyleIdx="3" presStyleCnt="16"/>
      <dgm:spPr/>
      <dgm:t>
        <a:bodyPr/>
        <a:lstStyle/>
        <a:p>
          <a:endParaRPr lang="th-TH"/>
        </a:p>
      </dgm:t>
    </dgm:pt>
    <dgm:pt modelId="{0F27A96E-7083-452A-A5B9-302EA21B530D}" type="pres">
      <dgm:prSet presAssocID="{79BE713B-BAB5-496A-893C-104D33F4CDBC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B43460-9DAC-4B09-B627-11B21BD92419}" type="pres">
      <dgm:prSet presAssocID="{9AA786A1-E332-47EB-B23F-510288D5F299}" presName="sibTrans" presStyleLbl="sibTrans2D1" presStyleIdx="4" presStyleCnt="16"/>
      <dgm:spPr/>
      <dgm:t>
        <a:bodyPr/>
        <a:lstStyle/>
        <a:p>
          <a:endParaRPr lang="th-TH"/>
        </a:p>
      </dgm:t>
    </dgm:pt>
    <dgm:pt modelId="{84A01A9D-FCB8-4FBC-A66A-64A336E56F8D}" type="pres">
      <dgm:prSet presAssocID="{9AA786A1-E332-47EB-B23F-510288D5F299}" presName="connectorText" presStyleLbl="sibTrans2D1" presStyleIdx="4" presStyleCnt="16"/>
      <dgm:spPr/>
      <dgm:t>
        <a:bodyPr/>
        <a:lstStyle/>
        <a:p>
          <a:endParaRPr lang="th-TH"/>
        </a:p>
      </dgm:t>
    </dgm:pt>
    <dgm:pt modelId="{3280DBAB-7841-4EA1-A1ED-03C3AFC81FB2}" type="pres">
      <dgm:prSet presAssocID="{ED4E514E-61C0-42E7-9151-E57BFCFCFEBC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78F5B72-185D-4DBF-85F8-8C1776756FF1}" type="pres">
      <dgm:prSet presAssocID="{97A23042-A9AA-4805-A1F9-145D683A21E0}" presName="sibTrans" presStyleLbl="sibTrans2D1" presStyleIdx="5" presStyleCnt="16"/>
      <dgm:spPr/>
      <dgm:t>
        <a:bodyPr/>
        <a:lstStyle/>
        <a:p>
          <a:endParaRPr lang="th-TH"/>
        </a:p>
      </dgm:t>
    </dgm:pt>
    <dgm:pt modelId="{75FA6B32-BCFD-491E-B141-37B37037BA02}" type="pres">
      <dgm:prSet presAssocID="{97A23042-A9AA-4805-A1F9-145D683A21E0}" presName="connectorText" presStyleLbl="sibTrans2D1" presStyleIdx="5" presStyleCnt="16"/>
      <dgm:spPr/>
      <dgm:t>
        <a:bodyPr/>
        <a:lstStyle/>
        <a:p>
          <a:endParaRPr lang="th-TH"/>
        </a:p>
      </dgm:t>
    </dgm:pt>
    <dgm:pt modelId="{C0DC0904-E7C1-4CF7-B723-AC317868789D}" type="pres">
      <dgm:prSet presAssocID="{1E808EBE-230E-41CD-9973-11B2C1B9E065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ED59A6F-1BA2-4758-A667-1548BBAB5178}" type="pres">
      <dgm:prSet presAssocID="{1B1DE73D-1C0D-4703-8776-A755EB94E307}" presName="sibTrans" presStyleLbl="sibTrans2D1" presStyleIdx="6" presStyleCnt="16"/>
      <dgm:spPr/>
      <dgm:t>
        <a:bodyPr/>
        <a:lstStyle/>
        <a:p>
          <a:endParaRPr lang="th-TH"/>
        </a:p>
      </dgm:t>
    </dgm:pt>
    <dgm:pt modelId="{EBF754FB-0588-4BC5-8343-7117AEF7F926}" type="pres">
      <dgm:prSet presAssocID="{1B1DE73D-1C0D-4703-8776-A755EB94E307}" presName="connectorText" presStyleLbl="sibTrans2D1" presStyleIdx="6" presStyleCnt="16"/>
      <dgm:spPr/>
      <dgm:t>
        <a:bodyPr/>
        <a:lstStyle/>
        <a:p>
          <a:endParaRPr lang="th-TH"/>
        </a:p>
      </dgm:t>
    </dgm:pt>
    <dgm:pt modelId="{DC3A3603-FB2E-4EBD-97CA-F9E8F3165E7F}" type="pres">
      <dgm:prSet presAssocID="{230E6CCD-C2D6-4D6F-8569-25DFC84E9F7D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6890954-FF63-4F6F-8F94-A899C901CAA1}" type="pres">
      <dgm:prSet presAssocID="{2D75E87C-A384-42B6-A085-38418D721FD4}" presName="sibTrans" presStyleLbl="sibTrans2D1" presStyleIdx="7" presStyleCnt="16"/>
      <dgm:spPr/>
      <dgm:t>
        <a:bodyPr/>
        <a:lstStyle/>
        <a:p>
          <a:endParaRPr lang="th-TH"/>
        </a:p>
      </dgm:t>
    </dgm:pt>
    <dgm:pt modelId="{B23931C8-0BA5-48F7-BE0E-620F5E32807B}" type="pres">
      <dgm:prSet presAssocID="{2D75E87C-A384-42B6-A085-38418D721FD4}" presName="connectorText" presStyleLbl="sibTrans2D1" presStyleIdx="7" presStyleCnt="16"/>
      <dgm:spPr/>
      <dgm:t>
        <a:bodyPr/>
        <a:lstStyle/>
        <a:p>
          <a:endParaRPr lang="th-TH"/>
        </a:p>
      </dgm:t>
    </dgm:pt>
    <dgm:pt modelId="{CA9AC645-71D4-4393-82E2-A918E2A7D960}" type="pres">
      <dgm:prSet presAssocID="{1858A4DB-A2F2-4129-B6AD-982D422C28AF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6BBA25F-ED16-4473-AB21-EAD0E4154D9B}" type="pres">
      <dgm:prSet presAssocID="{35B955D6-D404-448D-832F-23DFB3C45A56}" presName="sibTrans" presStyleLbl="sibTrans2D1" presStyleIdx="8" presStyleCnt="16"/>
      <dgm:spPr/>
      <dgm:t>
        <a:bodyPr/>
        <a:lstStyle/>
        <a:p>
          <a:endParaRPr lang="th-TH"/>
        </a:p>
      </dgm:t>
    </dgm:pt>
    <dgm:pt modelId="{28AD935D-2F0F-44A0-8362-A02DE90AF72C}" type="pres">
      <dgm:prSet presAssocID="{35B955D6-D404-448D-832F-23DFB3C45A56}" presName="connectorText" presStyleLbl="sibTrans2D1" presStyleIdx="8" presStyleCnt="16"/>
      <dgm:spPr/>
      <dgm:t>
        <a:bodyPr/>
        <a:lstStyle/>
        <a:p>
          <a:endParaRPr lang="th-TH"/>
        </a:p>
      </dgm:t>
    </dgm:pt>
    <dgm:pt modelId="{76E011BE-14F0-4301-907E-9520013AF1DD}" type="pres">
      <dgm:prSet presAssocID="{CAF77F3B-C719-41B3-92EB-9BD6735CBE7B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6E6B31B-4EC5-4D26-A5DF-90D3F584EB53}" type="pres">
      <dgm:prSet presAssocID="{0A8BC0C6-4D2E-4BE0-8B59-CB9430093BD0}" presName="sibTrans" presStyleLbl="sibTrans2D1" presStyleIdx="9" presStyleCnt="16"/>
      <dgm:spPr/>
      <dgm:t>
        <a:bodyPr/>
        <a:lstStyle/>
        <a:p>
          <a:endParaRPr lang="th-TH"/>
        </a:p>
      </dgm:t>
    </dgm:pt>
    <dgm:pt modelId="{66955BF2-4CEE-41AB-9800-21757177072A}" type="pres">
      <dgm:prSet presAssocID="{0A8BC0C6-4D2E-4BE0-8B59-CB9430093BD0}" presName="connectorText" presStyleLbl="sibTrans2D1" presStyleIdx="9" presStyleCnt="16"/>
      <dgm:spPr/>
      <dgm:t>
        <a:bodyPr/>
        <a:lstStyle/>
        <a:p>
          <a:endParaRPr lang="th-TH"/>
        </a:p>
      </dgm:t>
    </dgm:pt>
    <dgm:pt modelId="{FBC67BB2-05A6-42DB-95C7-77D76EC26968}" type="pres">
      <dgm:prSet presAssocID="{921E04CF-DA95-437E-B236-0B146DAC4AA4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EC26087-9DB8-427C-A1C6-18B2ED9A9225}" type="pres">
      <dgm:prSet presAssocID="{C7CCFFFD-F276-4D0C-9118-4F3C4A7EEA3E}" presName="sibTrans" presStyleLbl="sibTrans2D1" presStyleIdx="10" presStyleCnt="16"/>
      <dgm:spPr/>
      <dgm:t>
        <a:bodyPr/>
        <a:lstStyle/>
        <a:p>
          <a:endParaRPr lang="th-TH"/>
        </a:p>
      </dgm:t>
    </dgm:pt>
    <dgm:pt modelId="{9D80DA62-C780-4383-838D-FDD71CF204A8}" type="pres">
      <dgm:prSet presAssocID="{C7CCFFFD-F276-4D0C-9118-4F3C4A7EEA3E}" presName="connectorText" presStyleLbl="sibTrans2D1" presStyleIdx="10" presStyleCnt="16"/>
      <dgm:spPr/>
      <dgm:t>
        <a:bodyPr/>
        <a:lstStyle/>
        <a:p>
          <a:endParaRPr lang="th-TH"/>
        </a:p>
      </dgm:t>
    </dgm:pt>
    <dgm:pt modelId="{41256FBF-4655-4EB9-A681-24553F8F2C56}" type="pres">
      <dgm:prSet presAssocID="{0700AD2A-5723-47A9-93B2-6E651F93C280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3F3D3A-2E5D-49FE-B5EA-4B55A8F328A3}" type="pres">
      <dgm:prSet presAssocID="{C6BB0F9C-B784-4D87-BF41-981265FBC674}" presName="sibTrans" presStyleLbl="sibTrans2D1" presStyleIdx="11" presStyleCnt="16"/>
      <dgm:spPr/>
      <dgm:t>
        <a:bodyPr/>
        <a:lstStyle/>
        <a:p>
          <a:endParaRPr lang="th-TH"/>
        </a:p>
      </dgm:t>
    </dgm:pt>
    <dgm:pt modelId="{19EEFED5-58FD-4795-9EA5-1381D141979E}" type="pres">
      <dgm:prSet presAssocID="{C6BB0F9C-B784-4D87-BF41-981265FBC674}" presName="connectorText" presStyleLbl="sibTrans2D1" presStyleIdx="11" presStyleCnt="16"/>
      <dgm:spPr/>
      <dgm:t>
        <a:bodyPr/>
        <a:lstStyle/>
        <a:p>
          <a:endParaRPr lang="th-TH"/>
        </a:p>
      </dgm:t>
    </dgm:pt>
    <dgm:pt modelId="{17D6CAB2-8BC3-454D-8A83-5E9317FB5076}" type="pres">
      <dgm:prSet presAssocID="{68C4A03F-3020-431D-9BA4-5EE20F4B8B4F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0E53C71-E172-4BE2-AFC1-D1A50F52252E}" type="pres">
      <dgm:prSet presAssocID="{9EBABD2F-1F8C-45DA-AF75-E2A29E19AF91}" presName="sibTrans" presStyleLbl="sibTrans2D1" presStyleIdx="12" presStyleCnt="16"/>
      <dgm:spPr/>
      <dgm:t>
        <a:bodyPr/>
        <a:lstStyle/>
        <a:p>
          <a:endParaRPr lang="th-TH"/>
        </a:p>
      </dgm:t>
    </dgm:pt>
    <dgm:pt modelId="{8E79BB13-080B-4F6B-8F48-022DAA2DBCD7}" type="pres">
      <dgm:prSet presAssocID="{9EBABD2F-1F8C-45DA-AF75-E2A29E19AF91}" presName="connectorText" presStyleLbl="sibTrans2D1" presStyleIdx="12" presStyleCnt="16"/>
      <dgm:spPr/>
      <dgm:t>
        <a:bodyPr/>
        <a:lstStyle/>
        <a:p>
          <a:endParaRPr lang="th-TH"/>
        </a:p>
      </dgm:t>
    </dgm:pt>
    <dgm:pt modelId="{84515E80-78B5-4F9B-BBC3-7329139D9C63}" type="pres">
      <dgm:prSet presAssocID="{AF60A4C1-9712-4097-97EC-6C15F0E5FCB8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2D4C799-151D-431D-85AA-BE84ED5835F7}" type="pres">
      <dgm:prSet presAssocID="{9F0E1CDB-7D7B-40B0-86B8-01198E373316}" presName="sibTrans" presStyleLbl="sibTrans2D1" presStyleIdx="13" presStyleCnt="16"/>
      <dgm:spPr/>
      <dgm:t>
        <a:bodyPr/>
        <a:lstStyle/>
        <a:p>
          <a:endParaRPr lang="th-TH"/>
        </a:p>
      </dgm:t>
    </dgm:pt>
    <dgm:pt modelId="{CE81468A-984A-4F11-A78D-0F9E097728CA}" type="pres">
      <dgm:prSet presAssocID="{9F0E1CDB-7D7B-40B0-86B8-01198E373316}" presName="connectorText" presStyleLbl="sibTrans2D1" presStyleIdx="13" presStyleCnt="16"/>
      <dgm:spPr/>
      <dgm:t>
        <a:bodyPr/>
        <a:lstStyle/>
        <a:p>
          <a:endParaRPr lang="th-TH"/>
        </a:p>
      </dgm:t>
    </dgm:pt>
    <dgm:pt modelId="{9ED08CF9-5CE8-4870-BEEC-839236FFF302}" type="pres">
      <dgm:prSet presAssocID="{342C3EA3-02FA-49D4-B305-D8449155FA15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78150DF-253F-495C-B61D-FEC17269AB66}" type="pres">
      <dgm:prSet presAssocID="{3A411A48-0EF3-40E7-9C8E-5FB2EC525AF3}" presName="sibTrans" presStyleLbl="sibTrans2D1" presStyleIdx="14" presStyleCnt="16"/>
      <dgm:spPr/>
      <dgm:t>
        <a:bodyPr/>
        <a:lstStyle/>
        <a:p>
          <a:endParaRPr lang="th-TH"/>
        </a:p>
      </dgm:t>
    </dgm:pt>
    <dgm:pt modelId="{01B09007-77CF-453F-B835-CC70B8A9050F}" type="pres">
      <dgm:prSet presAssocID="{3A411A48-0EF3-40E7-9C8E-5FB2EC525AF3}" presName="connectorText" presStyleLbl="sibTrans2D1" presStyleIdx="14" presStyleCnt="16"/>
      <dgm:spPr/>
      <dgm:t>
        <a:bodyPr/>
        <a:lstStyle/>
        <a:p>
          <a:endParaRPr lang="th-TH"/>
        </a:p>
      </dgm:t>
    </dgm:pt>
    <dgm:pt modelId="{E53F7419-1E81-409C-B6D9-BBBEE7AC5F75}" type="pres">
      <dgm:prSet presAssocID="{FF42C9EA-E121-4551-AC2C-3223303FD4FF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380EF8F-066A-495E-B4F8-C14E2D2F3467}" type="pres">
      <dgm:prSet presAssocID="{DA965FF5-8AE1-4249-841A-2547A513FCE1}" presName="sibTrans" presStyleLbl="sibTrans2D1" presStyleIdx="15" presStyleCnt="16"/>
      <dgm:spPr/>
      <dgm:t>
        <a:bodyPr/>
        <a:lstStyle/>
        <a:p>
          <a:endParaRPr lang="th-TH"/>
        </a:p>
      </dgm:t>
    </dgm:pt>
    <dgm:pt modelId="{0291E1AB-A769-4356-BA0A-1C4115521B84}" type="pres">
      <dgm:prSet presAssocID="{DA965FF5-8AE1-4249-841A-2547A513FCE1}" presName="connectorText" presStyleLbl="sibTrans2D1" presStyleIdx="15" presStyleCnt="16"/>
      <dgm:spPr/>
      <dgm:t>
        <a:bodyPr/>
        <a:lstStyle/>
        <a:p>
          <a:endParaRPr lang="th-TH"/>
        </a:p>
      </dgm:t>
    </dgm:pt>
  </dgm:ptLst>
  <dgm:cxnLst>
    <dgm:cxn modelId="{BFBD3632-FF49-453D-B1B8-09C67F16B913}" srcId="{E89FB927-7BAF-40DD-AC15-ED541FCA1463}" destId="{ADFDA3B2-8F57-43BE-84F8-877E33EA1474}" srcOrd="3" destOrd="0" parTransId="{C751C52D-EDAD-4471-A752-092D00C171A3}" sibTransId="{70FC0F5B-3032-4EFF-A3A0-4C48A728025F}"/>
    <dgm:cxn modelId="{CC2E189A-EAD3-4693-8769-1F0EEF2857B2}" type="presOf" srcId="{4D7A6D57-9E37-4E11-BE6D-DE17A33F3B27}" destId="{3AF723E7-2A91-4C08-9A62-EBF79FF79A65}" srcOrd="0" destOrd="0" presId="urn:microsoft.com/office/officeart/2005/8/layout/cycle2"/>
    <dgm:cxn modelId="{02A70E32-D8AA-46B9-8C61-EE5F3A4C8634}" type="presOf" srcId="{E89FB927-7BAF-40DD-AC15-ED541FCA1463}" destId="{1C5D1349-E26D-41C6-9872-DE9998BB52F2}" srcOrd="0" destOrd="0" presId="urn:microsoft.com/office/officeart/2005/8/layout/cycle2"/>
    <dgm:cxn modelId="{CA40CCDE-F1FA-45A3-B7E0-7965008AFA4B}" type="presOf" srcId="{0A8BC0C6-4D2E-4BE0-8B59-CB9430093BD0}" destId="{56E6B31B-4EC5-4D26-A5DF-90D3F584EB53}" srcOrd="0" destOrd="0" presId="urn:microsoft.com/office/officeart/2005/8/layout/cycle2"/>
    <dgm:cxn modelId="{942C430F-3E3B-41E5-9163-2311E469779E}" type="presOf" srcId="{921E04CF-DA95-437E-B236-0B146DAC4AA4}" destId="{FBC67BB2-05A6-42DB-95C7-77D76EC26968}" srcOrd="0" destOrd="0" presId="urn:microsoft.com/office/officeart/2005/8/layout/cycle2"/>
    <dgm:cxn modelId="{1DA8A6AC-B34E-41F8-89AB-ED47B7F718C2}" type="presOf" srcId="{79BE713B-BAB5-496A-893C-104D33F4CDBC}" destId="{0F27A96E-7083-452A-A5B9-302EA21B530D}" srcOrd="0" destOrd="0" presId="urn:microsoft.com/office/officeart/2005/8/layout/cycle2"/>
    <dgm:cxn modelId="{C4CF1A6D-E4C4-4A6D-9CF1-EC3BED0CC8C6}" type="presOf" srcId="{8227021E-3F6E-4696-94C3-D6821DB22E2D}" destId="{A154E9E7-4411-49D6-BF58-701CACD9342D}" srcOrd="0" destOrd="0" presId="urn:microsoft.com/office/officeart/2005/8/layout/cycle2"/>
    <dgm:cxn modelId="{4F58183E-75B9-45A3-B43B-3ACD27DE18F3}" type="presOf" srcId="{2D75E87C-A384-42B6-A085-38418D721FD4}" destId="{26890954-FF63-4F6F-8F94-A899C901CAA1}" srcOrd="0" destOrd="0" presId="urn:microsoft.com/office/officeart/2005/8/layout/cycle2"/>
    <dgm:cxn modelId="{B57405D4-E6E8-41C9-B5E8-3F547CBEE149}" type="presOf" srcId="{DA965FF5-8AE1-4249-841A-2547A513FCE1}" destId="{5380EF8F-066A-495E-B4F8-C14E2D2F3467}" srcOrd="0" destOrd="0" presId="urn:microsoft.com/office/officeart/2005/8/layout/cycle2"/>
    <dgm:cxn modelId="{1367EE84-4E99-4E28-8441-48F1E823621B}" srcId="{E89FB927-7BAF-40DD-AC15-ED541FCA1463}" destId="{ED4E514E-61C0-42E7-9151-E57BFCFCFEBC}" srcOrd="5" destOrd="0" parTransId="{34ADF48D-5F7B-40EC-9A52-72E0C3A1F1C0}" sibTransId="{97A23042-A9AA-4805-A1F9-145D683A21E0}"/>
    <dgm:cxn modelId="{FD2716E1-7AE4-4B49-BE66-357D5E7FD850}" type="presOf" srcId="{35B955D6-D404-448D-832F-23DFB3C45A56}" destId="{56BBA25F-ED16-4473-AB21-EAD0E4154D9B}" srcOrd="0" destOrd="0" presId="urn:microsoft.com/office/officeart/2005/8/layout/cycle2"/>
    <dgm:cxn modelId="{01D3E0B8-7E3E-44DF-B254-D5E6999659F3}" type="presOf" srcId="{9EBABD2F-1F8C-45DA-AF75-E2A29E19AF91}" destId="{B0E53C71-E172-4BE2-AFC1-D1A50F52252E}" srcOrd="0" destOrd="0" presId="urn:microsoft.com/office/officeart/2005/8/layout/cycle2"/>
    <dgm:cxn modelId="{20ADBF56-AD61-463C-A2A4-F8CF57C2F9D8}" type="presOf" srcId="{C7CCFFFD-F276-4D0C-9118-4F3C4A7EEA3E}" destId="{9D80DA62-C780-4383-838D-FDD71CF204A8}" srcOrd="1" destOrd="0" presId="urn:microsoft.com/office/officeart/2005/8/layout/cycle2"/>
    <dgm:cxn modelId="{8C6A85F1-E3DD-4D86-B87E-C8FB32FCA14B}" type="presOf" srcId="{97A23042-A9AA-4805-A1F9-145D683A21E0}" destId="{75FA6B32-BCFD-491E-B141-37B37037BA02}" srcOrd="1" destOrd="0" presId="urn:microsoft.com/office/officeart/2005/8/layout/cycle2"/>
    <dgm:cxn modelId="{C3FCF9E5-71A5-4F72-88FD-CDE58C4BE192}" type="presOf" srcId="{ADFDA3B2-8F57-43BE-84F8-877E33EA1474}" destId="{6973EC20-6A5B-4323-873E-94DC0EB51AF7}" srcOrd="0" destOrd="0" presId="urn:microsoft.com/office/officeart/2005/8/layout/cycle2"/>
    <dgm:cxn modelId="{022C9819-8AC6-4DE2-93E5-FB25273B003F}" type="presOf" srcId="{230E6CCD-C2D6-4D6F-8569-25DFC84E9F7D}" destId="{DC3A3603-FB2E-4EBD-97CA-F9E8F3165E7F}" srcOrd="0" destOrd="0" presId="urn:microsoft.com/office/officeart/2005/8/layout/cycle2"/>
    <dgm:cxn modelId="{354CEC3D-AAC5-433F-8D61-FABD59E32F34}" type="presOf" srcId="{AF3220F6-5723-4B39-BCE5-C7B41103E03F}" destId="{4123F4FE-FD60-4CA9-8A9C-CCD5B121494D}" srcOrd="0" destOrd="0" presId="urn:microsoft.com/office/officeart/2005/8/layout/cycle2"/>
    <dgm:cxn modelId="{58851094-0449-4899-A02C-DA59861A5F66}" type="presOf" srcId="{68C4A03F-3020-431D-9BA4-5EE20F4B8B4F}" destId="{17D6CAB2-8BC3-454D-8A83-5E9317FB5076}" srcOrd="0" destOrd="0" presId="urn:microsoft.com/office/officeart/2005/8/layout/cycle2"/>
    <dgm:cxn modelId="{91B06340-BFF0-43AA-9E47-8D8CE2A8A2DE}" type="presOf" srcId="{70FC0F5B-3032-4EFF-A3A0-4C48A728025F}" destId="{8C323367-166B-407F-9FC6-24CD5D40DF5E}" srcOrd="1" destOrd="0" presId="urn:microsoft.com/office/officeart/2005/8/layout/cycle2"/>
    <dgm:cxn modelId="{D850D30D-526F-4E95-BFC3-BFC2BE2B9664}" type="presOf" srcId="{35B955D6-D404-448D-832F-23DFB3C45A56}" destId="{28AD935D-2F0F-44A0-8362-A02DE90AF72C}" srcOrd="1" destOrd="0" presId="urn:microsoft.com/office/officeart/2005/8/layout/cycle2"/>
    <dgm:cxn modelId="{8BF4F4A2-FA14-4F16-8E96-69F6CC014CD0}" type="presOf" srcId="{1E808EBE-230E-41CD-9973-11B2C1B9E065}" destId="{C0DC0904-E7C1-4CF7-B723-AC317868789D}" srcOrd="0" destOrd="0" presId="urn:microsoft.com/office/officeart/2005/8/layout/cycle2"/>
    <dgm:cxn modelId="{E97B21FE-E1FE-4D33-9A22-7744ACBA343E}" srcId="{E89FB927-7BAF-40DD-AC15-ED541FCA1463}" destId="{342C3EA3-02FA-49D4-B305-D8449155FA15}" srcOrd="14" destOrd="0" parTransId="{6AF16699-0B33-4D4B-9428-9AFC90532C24}" sibTransId="{3A411A48-0EF3-40E7-9C8E-5FB2EC525AF3}"/>
    <dgm:cxn modelId="{08A6C504-99AA-49EF-B33F-EA73950A7F92}" type="presOf" srcId="{9F0E1CDB-7D7B-40B0-86B8-01198E373316}" destId="{CE81468A-984A-4F11-A78D-0F9E097728CA}" srcOrd="1" destOrd="0" presId="urn:microsoft.com/office/officeart/2005/8/layout/cycle2"/>
    <dgm:cxn modelId="{464CEF78-229A-4C95-B5F9-314E87759295}" type="presOf" srcId="{ED4E514E-61C0-42E7-9151-E57BFCFCFEBC}" destId="{3280DBAB-7841-4EA1-A1ED-03C3AFC81FB2}" srcOrd="0" destOrd="0" presId="urn:microsoft.com/office/officeart/2005/8/layout/cycle2"/>
    <dgm:cxn modelId="{4AA0AE31-7AF3-4AFB-A8A3-5855183012B5}" srcId="{E89FB927-7BAF-40DD-AC15-ED541FCA1463}" destId="{AF3220F6-5723-4B39-BCE5-C7B41103E03F}" srcOrd="0" destOrd="0" parTransId="{DC9381C8-C5EF-4791-9A2D-1BB839B92297}" sibTransId="{702901D1-5D03-4970-BADE-5F8BF24BE7FB}"/>
    <dgm:cxn modelId="{29E03EBE-46D8-4D07-96E2-11CCD240B6D4}" type="presOf" srcId="{1B1DE73D-1C0D-4703-8776-A755EB94E307}" destId="{EBF754FB-0588-4BC5-8343-7117AEF7F926}" srcOrd="1" destOrd="0" presId="urn:microsoft.com/office/officeart/2005/8/layout/cycle2"/>
    <dgm:cxn modelId="{AA786188-4B91-4DCF-8382-9DBD7AD2D63A}" type="presOf" srcId="{97A23042-A9AA-4805-A1F9-145D683A21E0}" destId="{F78F5B72-185D-4DBF-85F8-8C1776756FF1}" srcOrd="0" destOrd="0" presId="urn:microsoft.com/office/officeart/2005/8/layout/cycle2"/>
    <dgm:cxn modelId="{B8064E1D-0153-45AA-97F5-6C5D33AAD7DB}" type="presOf" srcId="{02578AA7-58CD-4E93-BEA9-AE86DC4CB6D2}" destId="{957B1B1B-F00C-4269-AA7E-3914CCB6B800}" srcOrd="1" destOrd="0" presId="urn:microsoft.com/office/officeart/2005/8/layout/cycle2"/>
    <dgm:cxn modelId="{9E91361F-1DEE-455E-AC7E-05944A31D072}" type="presOf" srcId="{0700AD2A-5723-47A9-93B2-6E651F93C280}" destId="{41256FBF-4655-4EB9-A681-24553F8F2C56}" srcOrd="0" destOrd="0" presId="urn:microsoft.com/office/officeart/2005/8/layout/cycle2"/>
    <dgm:cxn modelId="{F0326573-77C0-4D9A-950D-6439B67D156E}" srcId="{E89FB927-7BAF-40DD-AC15-ED541FCA1463}" destId="{1858A4DB-A2F2-4129-B6AD-982D422C28AF}" srcOrd="8" destOrd="0" parTransId="{E9A23140-3564-479B-B3FD-5475DFF8574B}" sibTransId="{35B955D6-D404-448D-832F-23DFB3C45A56}"/>
    <dgm:cxn modelId="{7771DCE5-3DCB-4A87-AF05-6B6B3F46AE7A}" srcId="{E89FB927-7BAF-40DD-AC15-ED541FCA1463}" destId="{230E6CCD-C2D6-4D6F-8569-25DFC84E9F7D}" srcOrd="7" destOrd="0" parTransId="{21852932-FB70-40E3-9BAE-4918BCE15EC8}" sibTransId="{2D75E87C-A384-42B6-A085-38418D721FD4}"/>
    <dgm:cxn modelId="{45EE733E-1260-4C6B-A741-6A1F00F2D5A5}" type="presOf" srcId="{9AA786A1-E332-47EB-B23F-510288D5F299}" destId="{ABB43460-9DAC-4B09-B627-11B21BD92419}" srcOrd="0" destOrd="0" presId="urn:microsoft.com/office/officeart/2005/8/layout/cycle2"/>
    <dgm:cxn modelId="{45345C86-3570-4938-B4F7-43FB4B2C6DB1}" type="presOf" srcId="{02578AA7-58CD-4E93-BEA9-AE86DC4CB6D2}" destId="{AFAD1BC4-7584-4511-B3E3-51E3375E8545}" srcOrd="0" destOrd="0" presId="urn:microsoft.com/office/officeart/2005/8/layout/cycle2"/>
    <dgm:cxn modelId="{78B6307E-54B4-48E4-B0E3-528032E858D4}" type="presOf" srcId="{C6BB0F9C-B784-4D87-BF41-981265FBC674}" destId="{19EEFED5-58FD-4795-9EA5-1381D141979E}" srcOrd="1" destOrd="0" presId="urn:microsoft.com/office/officeart/2005/8/layout/cycle2"/>
    <dgm:cxn modelId="{C0649E30-F157-485D-8477-DCEB617512B7}" type="presOf" srcId="{0A8BC0C6-4D2E-4BE0-8B59-CB9430093BD0}" destId="{66955BF2-4CEE-41AB-9800-21757177072A}" srcOrd="1" destOrd="0" presId="urn:microsoft.com/office/officeart/2005/8/layout/cycle2"/>
    <dgm:cxn modelId="{1816EABD-A2B5-4290-95A6-85E397F48630}" type="presOf" srcId="{CAF77F3B-C719-41B3-92EB-9BD6735CBE7B}" destId="{76E011BE-14F0-4301-907E-9520013AF1DD}" srcOrd="0" destOrd="0" presId="urn:microsoft.com/office/officeart/2005/8/layout/cycle2"/>
    <dgm:cxn modelId="{1054DC2E-78DF-46E7-8988-A130A5BC204E}" type="presOf" srcId="{C6BB0F9C-B784-4D87-BF41-981265FBC674}" destId="{CA3F3D3A-2E5D-49FE-B5EA-4B55A8F328A3}" srcOrd="0" destOrd="0" presId="urn:microsoft.com/office/officeart/2005/8/layout/cycle2"/>
    <dgm:cxn modelId="{8113305E-16EA-4584-BB8E-5CFACCE03DDA}" type="presOf" srcId="{342C3EA3-02FA-49D4-B305-D8449155FA15}" destId="{9ED08CF9-5CE8-4870-BEEC-839236FFF302}" srcOrd="0" destOrd="0" presId="urn:microsoft.com/office/officeart/2005/8/layout/cycle2"/>
    <dgm:cxn modelId="{7F18FFD3-DF5B-48D3-842A-7A8F1FAD218E}" type="presOf" srcId="{AF60A4C1-9712-4097-97EC-6C15F0E5FCB8}" destId="{84515E80-78B5-4F9B-BBC3-7329139D9C63}" srcOrd="0" destOrd="0" presId="urn:microsoft.com/office/officeart/2005/8/layout/cycle2"/>
    <dgm:cxn modelId="{EA16B346-F083-430E-8164-D725C2A44ED5}" type="presOf" srcId="{1B1DE73D-1C0D-4703-8776-A755EB94E307}" destId="{DED59A6F-1BA2-4758-A667-1548BBAB5178}" srcOrd="0" destOrd="0" presId="urn:microsoft.com/office/officeart/2005/8/layout/cycle2"/>
    <dgm:cxn modelId="{E7E5D819-8336-4278-9C5F-4224A7780E93}" srcId="{E89FB927-7BAF-40DD-AC15-ED541FCA1463}" destId="{4D7A6D57-9E37-4E11-BE6D-DE17A33F3B27}" srcOrd="2" destOrd="0" parTransId="{2390194B-2EAB-4202-8941-B98FB8ABDEFF}" sibTransId="{8227021E-3F6E-4696-94C3-D6821DB22E2D}"/>
    <dgm:cxn modelId="{91CBF2A3-4047-4952-8F62-AF76A87EBD3D}" srcId="{E89FB927-7BAF-40DD-AC15-ED541FCA1463}" destId="{1E808EBE-230E-41CD-9973-11B2C1B9E065}" srcOrd="6" destOrd="0" parTransId="{F82363DE-A5DE-4DF2-85D9-0620339848C4}" sibTransId="{1B1DE73D-1C0D-4703-8776-A755EB94E307}"/>
    <dgm:cxn modelId="{F4AFD9AF-76FF-4A1A-B610-A1B72D66488D}" type="presOf" srcId="{70FC0F5B-3032-4EFF-A3A0-4C48A728025F}" destId="{9F37C80E-4F9C-45E8-8ACB-0FF03558027A}" srcOrd="0" destOrd="0" presId="urn:microsoft.com/office/officeart/2005/8/layout/cycle2"/>
    <dgm:cxn modelId="{F94CD52D-4B6E-44DD-A3B6-487A56DEC501}" srcId="{E89FB927-7BAF-40DD-AC15-ED541FCA1463}" destId="{79BE713B-BAB5-496A-893C-104D33F4CDBC}" srcOrd="4" destOrd="0" parTransId="{CB34BA7C-1BA0-4F3F-92E8-B294150D3236}" sibTransId="{9AA786A1-E332-47EB-B23F-510288D5F299}"/>
    <dgm:cxn modelId="{753D208F-2553-4047-B4BE-EB73759E292F}" type="presOf" srcId="{C7CCFFFD-F276-4D0C-9118-4F3C4A7EEA3E}" destId="{DEC26087-9DB8-427C-A1C6-18B2ED9A9225}" srcOrd="0" destOrd="0" presId="urn:microsoft.com/office/officeart/2005/8/layout/cycle2"/>
    <dgm:cxn modelId="{DDE8FE69-DE01-4F04-B360-57A515A2635D}" srcId="{E89FB927-7BAF-40DD-AC15-ED541FCA1463}" destId="{68C4A03F-3020-431D-9BA4-5EE20F4B8B4F}" srcOrd="12" destOrd="0" parTransId="{75EABF69-1C89-49D8-8AEF-C904D775330F}" sibTransId="{9EBABD2F-1F8C-45DA-AF75-E2A29E19AF91}"/>
    <dgm:cxn modelId="{28A281C1-B126-4983-A6CE-9CE155C94E3A}" type="presOf" srcId="{2D75E87C-A384-42B6-A085-38418D721FD4}" destId="{B23931C8-0BA5-48F7-BE0E-620F5E32807B}" srcOrd="1" destOrd="0" presId="urn:microsoft.com/office/officeart/2005/8/layout/cycle2"/>
    <dgm:cxn modelId="{26D654FB-31BA-4F2A-81CA-DCE7BBE23677}" type="presOf" srcId="{9F0E1CDB-7D7B-40B0-86B8-01198E373316}" destId="{82D4C799-151D-431D-85AA-BE84ED5835F7}" srcOrd="0" destOrd="0" presId="urn:microsoft.com/office/officeart/2005/8/layout/cycle2"/>
    <dgm:cxn modelId="{E18EDF88-A9BB-41EF-9EB3-34DD478DB56E}" type="presOf" srcId="{9AA786A1-E332-47EB-B23F-510288D5F299}" destId="{84A01A9D-FCB8-4FBC-A66A-64A336E56F8D}" srcOrd="1" destOrd="0" presId="urn:microsoft.com/office/officeart/2005/8/layout/cycle2"/>
    <dgm:cxn modelId="{039A343D-8F98-4B97-8F37-FD24DB5BF8E4}" srcId="{E89FB927-7BAF-40DD-AC15-ED541FCA1463}" destId="{FF42C9EA-E121-4551-AC2C-3223303FD4FF}" srcOrd="15" destOrd="0" parTransId="{0F80B592-6F98-4FDE-9040-69867D2BA2B9}" sibTransId="{DA965FF5-8AE1-4249-841A-2547A513FCE1}"/>
    <dgm:cxn modelId="{10169980-2FC7-4DD2-BFD5-4A22AD3BB931}" srcId="{E89FB927-7BAF-40DD-AC15-ED541FCA1463}" destId="{CAF77F3B-C719-41B3-92EB-9BD6735CBE7B}" srcOrd="9" destOrd="0" parTransId="{911EB343-48B5-408E-AD5C-E0FBC1EF3C36}" sibTransId="{0A8BC0C6-4D2E-4BE0-8B59-CB9430093BD0}"/>
    <dgm:cxn modelId="{B4B4714B-D794-41E5-B448-82656335329F}" type="presOf" srcId="{DA965FF5-8AE1-4249-841A-2547A513FCE1}" destId="{0291E1AB-A769-4356-BA0A-1C4115521B84}" srcOrd="1" destOrd="0" presId="urn:microsoft.com/office/officeart/2005/8/layout/cycle2"/>
    <dgm:cxn modelId="{CF58B0D1-117D-431A-A5CB-3E841CE85E40}" type="presOf" srcId="{702901D1-5D03-4970-BADE-5F8BF24BE7FB}" destId="{B460B866-8C27-46CE-B90D-C62CAD4BFEB9}" srcOrd="1" destOrd="0" presId="urn:microsoft.com/office/officeart/2005/8/layout/cycle2"/>
    <dgm:cxn modelId="{43B28740-DB82-45CF-B2AD-6637D7FDEC79}" type="presOf" srcId="{FF42C9EA-E121-4551-AC2C-3223303FD4FF}" destId="{E53F7419-1E81-409C-B6D9-BBBEE7AC5F75}" srcOrd="0" destOrd="0" presId="urn:microsoft.com/office/officeart/2005/8/layout/cycle2"/>
    <dgm:cxn modelId="{84D559EA-995F-46A1-A463-640DC02E8E78}" type="presOf" srcId="{1858A4DB-A2F2-4129-B6AD-982D422C28AF}" destId="{CA9AC645-71D4-4393-82E2-A918E2A7D960}" srcOrd="0" destOrd="0" presId="urn:microsoft.com/office/officeart/2005/8/layout/cycle2"/>
    <dgm:cxn modelId="{86474AA5-848E-4624-9594-A93308EFC5B6}" type="presOf" srcId="{702901D1-5D03-4970-BADE-5F8BF24BE7FB}" destId="{9B49F6AC-353E-4CC4-8305-562299279B3F}" srcOrd="0" destOrd="0" presId="urn:microsoft.com/office/officeart/2005/8/layout/cycle2"/>
    <dgm:cxn modelId="{10402892-714C-49D6-8982-98369A92B716}" srcId="{E89FB927-7BAF-40DD-AC15-ED541FCA1463}" destId="{ED249FE0-AF89-4773-8095-E70492BA3B01}" srcOrd="1" destOrd="0" parTransId="{0EE2F367-8F21-433F-A592-AB37750F2D8D}" sibTransId="{02578AA7-58CD-4E93-BEA9-AE86DC4CB6D2}"/>
    <dgm:cxn modelId="{A02DF37B-72A3-46D0-B229-442E247C3ABE}" type="presOf" srcId="{ED249FE0-AF89-4773-8095-E70492BA3B01}" destId="{0C6F7D73-A8D5-4827-84F2-D0A83C76872E}" srcOrd="0" destOrd="0" presId="urn:microsoft.com/office/officeart/2005/8/layout/cycle2"/>
    <dgm:cxn modelId="{CFC24710-5981-4954-AE30-9D02D259B01F}" srcId="{E89FB927-7BAF-40DD-AC15-ED541FCA1463}" destId="{AF60A4C1-9712-4097-97EC-6C15F0E5FCB8}" srcOrd="13" destOrd="0" parTransId="{644081F2-1BCA-4194-B469-05963D854AE5}" sibTransId="{9F0E1CDB-7D7B-40B0-86B8-01198E373316}"/>
    <dgm:cxn modelId="{147162DF-E40F-4F58-B760-00878702B551}" type="presOf" srcId="{9EBABD2F-1F8C-45DA-AF75-E2A29E19AF91}" destId="{8E79BB13-080B-4F6B-8F48-022DAA2DBCD7}" srcOrd="1" destOrd="0" presId="urn:microsoft.com/office/officeart/2005/8/layout/cycle2"/>
    <dgm:cxn modelId="{EC7904CB-3F52-4214-AAF7-5DA9EF5411D9}" type="presOf" srcId="{3A411A48-0EF3-40E7-9C8E-5FB2EC525AF3}" destId="{01B09007-77CF-453F-B835-CC70B8A9050F}" srcOrd="1" destOrd="0" presId="urn:microsoft.com/office/officeart/2005/8/layout/cycle2"/>
    <dgm:cxn modelId="{0C869035-0296-4FFC-A7DF-33AA75D2B5D8}" type="presOf" srcId="{8227021E-3F6E-4696-94C3-D6821DB22E2D}" destId="{735437BC-822B-4066-B1F3-F4F649D74DE1}" srcOrd="1" destOrd="0" presId="urn:microsoft.com/office/officeart/2005/8/layout/cycle2"/>
    <dgm:cxn modelId="{10DDF8C7-83CC-4E96-A295-A18011D2AF10}" srcId="{E89FB927-7BAF-40DD-AC15-ED541FCA1463}" destId="{0700AD2A-5723-47A9-93B2-6E651F93C280}" srcOrd="11" destOrd="0" parTransId="{AC501101-E145-43AF-BEFC-4F0D726FF839}" sibTransId="{C6BB0F9C-B784-4D87-BF41-981265FBC674}"/>
    <dgm:cxn modelId="{6765C53D-5780-4B30-A14B-F5A81DB9E7E1}" type="presOf" srcId="{3A411A48-0EF3-40E7-9C8E-5FB2EC525AF3}" destId="{178150DF-253F-495C-B61D-FEC17269AB66}" srcOrd="0" destOrd="0" presId="urn:microsoft.com/office/officeart/2005/8/layout/cycle2"/>
    <dgm:cxn modelId="{42BF8CC7-CFEC-4D7E-B5A2-E3278C80E8F7}" srcId="{E89FB927-7BAF-40DD-AC15-ED541FCA1463}" destId="{921E04CF-DA95-437E-B236-0B146DAC4AA4}" srcOrd="10" destOrd="0" parTransId="{7A633242-C30D-4B3E-8EA1-9303ABA0A820}" sibTransId="{C7CCFFFD-F276-4D0C-9118-4F3C4A7EEA3E}"/>
    <dgm:cxn modelId="{4DFB5BA2-DCBA-45FF-B4F1-3D20E7B55394}" type="presParOf" srcId="{1C5D1349-E26D-41C6-9872-DE9998BB52F2}" destId="{4123F4FE-FD60-4CA9-8A9C-CCD5B121494D}" srcOrd="0" destOrd="0" presId="urn:microsoft.com/office/officeart/2005/8/layout/cycle2"/>
    <dgm:cxn modelId="{4BC9B25A-ED52-4658-A6CF-7C9FC86B4C76}" type="presParOf" srcId="{1C5D1349-E26D-41C6-9872-DE9998BB52F2}" destId="{9B49F6AC-353E-4CC4-8305-562299279B3F}" srcOrd="1" destOrd="0" presId="urn:microsoft.com/office/officeart/2005/8/layout/cycle2"/>
    <dgm:cxn modelId="{57A63BD7-68A4-411C-AB3C-DC1DE25BCCE5}" type="presParOf" srcId="{9B49F6AC-353E-4CC4-8305-562299279B3F}" destId="{B460B866-8C27-46CE-B90D-C62CAD4BFEB9}" srcOrd="0" destOrd="0" presId="urn:microsoft.com/office/officeart/2005/8/layout/cycle2"/>
    <dgm:cxn modelId="{A7827EE8-FB00-414D-812E-CDC9B77FF50B}" type="presParOf" srcId="{1C5D1349-E26D-41C6-9872-DE9998BB52F2}" destId="{0C6F7D73-A8D5-4827-84F2-D0A83C76872E}" srcOrd="2" destOrd="0" presId="urn:microsoft.com/office/officeart/2005/8/layout/cycle2"/>
    <dgm:cxn modelId="{9BD9E054-2453-4028-B805-0D00D6948DF3}" type="presParOf" srcId="{1C5D1349-E26D-41C6-9872-DE9998BB52F2}" destId="{AFAD1BC4-7584-4511-B3E3-51E3375E8545}" srcOrd="3" destOrd="0" presId="urn:microsoft.com/office/officeart/2005/8/layout/cycle2"/>
    <dgm:cxn modelId="{CD6D1C33-40AE-48A9-8BF2-73A2F33F0E15}" type="presParOf" srcId="{AFAD1BC4-7584-4511-B3E3-51E3375E8545}" destId="{957B1B1B-F00C-4269-AA7E-3914CCB6B800}" srcOrd="0" destOrd="0" presId="urn:microsoft.com/office/officeart/2005/8/layout/cycle2"/>
    <dgm:cxn modelId="{959D3C93-5011-43E1-BE3E-9B14A978323C}" type="presParOf" srcId="{1C5D1349-E26D-41C6-9872-DE9998BB52F2}" destId="{3AF723E7-2A91-4C08-9A62-EBF79FF79A65}" srcOrd="4" destOrd="0" presId="urn:microsoft.com/office/officeart/2005/8/layout/cycle2"/>
    <dgm:cxn modelId="{D7E2B0CD-0E79-4FA7-AFAE-5A3EDB1E0150}" type="presParOf" srcId="{1C5D1349-E26D-41C6-9872-DE9998BB52F2}" destId="{A154E9E7-4411-49D6-BF58-701CACD9342D}" srcOrd="5" destOrd="0" presId="urn:microsoft.com/office/officeart/2005/8/layout/cycle2"/>
    <dgm:cxn modelId="{60F8EE43-F6A7-4799-98C8-AF114056A7A8}" type="presParOf" srcId="{A154E9E7-4411-49D6-BF58-701CACD9342D}" destId="{735437BC-822B-4066-B1F3-F4F649D74DE1}" srcOrd="0" destOrd="0" presId="urn:microsoft.com/office/officeart/2005/8/layout/cycle2"/>
    <dgm:cxn modelId="{CE35F182-8673-4492-86AC-DEDA69226A90}" type="presParOf" srcId="{1C5D1349-E26D-41C6-9872-DE9998BB52F2}" destId="{6973EC20-6A5B-4323-873E-94DC0EB51AF7}" srcOrd="6" destOrd="0" presId="urn:microsoft.com/office/officeart/2005/8/layout/cycle2"/>
    <dgm:cxn modelId="{663104E0-5820-4942-AE0B-77B1276D444D}" type="presParOf" srcId="{1C5D1349-E26D-41C6-9872-DE9998BB52F2}" destId="{9F37C80E-4F9C-45E8-8ACB-0FF03558027A}" srcOrd="7" destOrd="0" presId="urn:microsoft.com/office/officeart/2005/8/layout/cycle2"/>
    <dgm:cxn modelId="{8AB9FD16-34DD-4993-813C-E73DD9A481A3}" type="presParOf" srcId="{9F37C80E-4F9C-45E8-8ACB-0FF03558027A}" destId="{8C323367-166B-407F-9FC6-24CD5D40DF5E}" srcOrd="0" destOrd="0" presId="urn:microsoft.com/office/officeart/2005/8/layout/cycle2"/>
    <dgm:cxn modelId="{5E1BDD69-4553-469E-A991-FD8AB5BB0226}" type="presParOf" srcId="{1C5D1349-E26D-41C6-9872-DE9998BB52F2}" destId="{0F27A96E-7083-452A-A5B9-302EA21B530D}" srcOrd="8" destOrd="0" presId="urn:microsoft.com/office/officeart/2005/8/layout/cycle2"/>
    <dgm:cxn modelId="{97B1C71C-AE90-4EF2-87AB-5F3458B7BFA7}" type="presParOf" srcId="{1C5D1349-E26D-41C6-9872-DE9998BB52F2}" destId="{ABB43460-9DAC-4B09-B627-11B21BD92419}" srcOrd="9" destOrd="0" presId="urn:microsoft.com/office/officeart/2005/8/layout/cycle2"/>
    <dgm:cxn modelId="{84EB098C-6CB5-47AD-A8C7-E4986EFDA0AD}" type="presParOf" srcId="{ABB43460-9DAC-4B09-B627-11B21BD92419}" destId="{84A01A9D-FCB8-4FBC-A66A-64A336E56F8D}" srcOrd="0" destOrd="0" presId="urn:microsoft.com/office/officeart/2005/8/layout/cycle2"/>
    <dgm:cxn modelId="{6C88978C-99D2-4850-B47F-6868772A40C7}" type="presParOf" srcId="{1C5D1349-E26D-41C6-9872-DE9998BB52F2}" destId="{3280DBAB-7841-4EA1-A1ED-03C3AFC81FB2}" srcOrd="10" destOrd="0" presId="urn:microsoft.com/office/officeart/2005/8/layout/cycle2"/>
    <dgm:cxn modelId="{88C7C9E1-F5DE-49C1-B07F-8DD9A3A0953E}" type="presParOf" srcId="{1C5D1349-E26D-41C6-9872-DE9998BB52F2}" destId="{F78F5B72-185D-4DBF-85F8-8C1776756FF1}" srcOrd="11" destOrd="0" presId="urn:microsoft.com/office/officeart/2005/8/layout/cycle2"/>
    <dgm:cxn modelId="{EEBA3D06-F82F-4CBD-BD55-E4261592F84A}" type="presParOf" srcId="{F78F5B72-185D-4DBF-85F8-8C1776756FF1}" destId="{75FA6B32-BCFD-491E-B141-37B37037BA02}" srcOrd="0" destOrd="0" presId="urn:microsoft.com/office/officeart/2005/8/layout/cycle2"/>
    <dgm:cxn modelId="{FB906508-8378-4ACA-B2A0-301B0593C10F}" type="presParOf" srcId="{1C5D1349-E26D-41C6-9872-DE9998BB52F2}" destId="{C0DC0904-E7C1-4CF7-B723-AC317868789D}" srcOrd="12" destOrd="0" presId="urn:microsoft.com/office/officeart/2005/8/layout/cycle2"/>
    <dgm:cxn modelId="{62677B3F-F327-4CBB-B052-7D839035ED97}" type="presParOf" srcId="{1C5D1349-E26D-41C6-9872-DE9998BB52F2}" destId="{DED59A6F-1BA2-4758-A667-1548BBAB5178}" srcOrd="13" destOrd="0" presId="urn:microsoft.com/office/officeart/2005/8/layout/cycle2"/>
    <dgm:cxn modelId="{4AEB1F8D-468F-4118-950B-A18A05FCB3D3}" type="presParOf" srcId="{DED59A6F-1BA2-4758-A667-1548BBAB5178}" destId="{EBF754FB-0588-4BC5-8343-7117AEF7F926}" srcOrd="0" destOrd="0" presId="urn:microsoft.com/office/officeart/2005/8/layout/cycle2"/>
    <dgm:cxn modelId="{B53CDEE4-8A57-494C-A096-9CF6CA4BFC2E}" type="presParOf" srcId="{1C5D1349-E26D-41C6-9872-DE9998BB52F2}" destId="{DC3A3603-FB2E-4EBD-97CA-F9E8F3165E7F}" srcOrd="14" destOrd="0" presId="urn:microsoft.com/office/officeart/2005/8/layout/cycle2"/>
    <dgm:cxn modelId="{C3BADF28-01A1-430E-909F-C992944D4457}" type="presParOf" srcId="{1C5D1349-E26D-41C6-9872-DE9998BB52F2}" destId="{26890954-FF63-4F6F-8F94-A899C901CAA1}" srcOrd="15" destOrd="0" presId="urn:microsoft.com/office/officeart/2005/8/layout/cycle2"/>
    <dgm:cxn modelId="{E7E9B174-C100-4B90-BCEF-02FA5DB14FA7}" type="presParOf" srcId="{26890954-FF63-4F6F-8F94-A899C901CAA1}" destId="{B23931C8-0BA5-48F7-BE0E-620F5E32807B}" srcOrd="0" destOrd="0" presId="urn:microsoft.com/office/officeart/2005/8/layout/cycle2"/>
    <dgm:cxn modelId="{23824A74-4E04-4674-B429-BCD218DB07EF}" type="presParOf" srcId="{1C5D1349-E26D-41C6-9872-DE9998BB52F2}" destId="{CA9AC645-71D4-4393-82E2-A918E2A7D960}" srcOrd="16" destOrd="0" presId="urn:microsoft.com/office/officeart/2005/8/layout/cycle2"/>
    <dgm:cxn modelId="{4C46AC21-3EAC-4CA1-A056-6E3A880A4D16}" type="presParOf" srcId="{1C5D1349-E26D-41C6-9872-DE9998BB52F2}" destId="{56BBA25F-ED16-4473-AB21-EAD0E4154D9B}" srcOrd="17" destOrd="0" presId="urn:microsoft.com/office/officeart/2005/8/layout/cycle2"/>
    <dgm:cxn modelId="{25F46568-E896-466E-94A0-0E704B2C4BF2}" type="presParOf" srcId="{56BBA25F-ED16-4473-AB21-EAD0E4154D9B}" destId="{28AD935D-2F0F-44A0-8362-A02DE90AF72C}" srcOrd="0" destOrd="0" presId="urn:microsoft.com/office/officeart/2005/8/layout/cycle2"/>
    <dgm:cxn modelId="{E0E2EB86-F15E-425A-9EA6-6EA19048EE10}" type="presParOf" srcId="{1C5D1349-E26D-41C6-9872-DE9998BB52F2}" destId="{76E011BE-14F0-4301-907E-9520013AF1DD}" srcOrd="18" destOrd="0" presId="urn:microsoft.com/office/officeart/2005/8/layout/cycle2"/>
    <dgm:cxn modelId="{68EB8C97-41A0-418C-A3EB-20C4150C494F}" type="presParOf" srcId="{1C5D1349-E26D-41C6-9872-DE9998BB52F2}" destId="{56E6B31B-4EC5-4D26-A5DF-90D3F584EB53}" srcOrd="19" destOrd="0" presId="urn:microsoft.com/office/officeart/2005/8/layout/cycle2"/>
    <dgm:cxn modelId="{29B2C2E1-064E-441D-8518-D13328B2D960}" type="presParOf" srcId="{56E6B31B-4EC5-4D26-A5DF-90D3F584EB53}" destId="{66955BF2-4CEE-41AB-9800-21757177072A}" srcOrd="0" destOrd="0" presId="urn:microsoft.com/office/officeart/2005/8/layout/cycle2"/>
    <dgm:cxn modelId="{6974823E-853F-4614-B077-2C630C7F4955}" type="presParOf" srcId="{1C5D1349-E26D-41C6-9872-DE9998BB52F2}" destId="{FBC67BB2-05A6-42DB-95C7-77D76EC26968}" srcOrd="20" destOrd="0" presId="urn:microsoft.com/office/officeart/2005/8/layout/cycle2"/>
    <dgm:cxn modelId="{B1F72320-EAC5-4819-A08C-8FDE8848FCD9}" type="presParOf" srcId="{1C5D1349-E26D-41C6-9872-DE9998BB52F2}" destId="{DEC26087-9DB8-427C-A1C6-18B2ED9A9225}" srcOrd="21" destOrd="0" presId="urn:microsoft.com/office/officeart/2005/8/layout/cycle2"/>
    <dgm:cxn modelId="{B5EBCBF8-5CD1-4B3A-9282-D83B83E5222F}" type="presParOf" srcId="{DEC26087-9DB8-427C-A1C6-18B2ED9A9225}" destId="{9D80DA62-C780-4383-838D-FDD71CF204A8}" srcOrd="0" destOrd="0" presId="urn:microsoft.com/office/officeart/2005/8/layout/cycle2"/>
    <dgm:cxn modelId="{4D1AB577-D428-4255-8369-385129FC92AF}" type="presParOf" srcId="{1C5D1349-E26D-41C6-9872-DE9998BB52F2}" destId="{41256FBF-4655-4EB9-A681-24553F8F2C56}" srcOrd="22" destOrd="0" presId="urn:microsoft.com/office/officeart/2005/8/layout/cycle2"/>
    <dgm:cxn modelId="{6A4EED15-E9DD-4998-B198-93F448CDA8D4}" type="presParOf" srcId="{1C5D1349-E26D-41C6-9872-DE9998BB52F2}" destId="{CA3F3D3A-2E5D-49FE-B5EA-4B55A8F328A3}" srcOrd="23" destOrd="0" presId="urn:microsoft.com/office/officeart/2005/8/layout/cycle2"/>
    <dgm:cxn modelId="{4208C50E-27DD-4E48-B5FA-CF59812B7FC8}" type="presParOf" srcId="{CA3F3D3A-2E5D-49FE-B5EA-4B55A8F328A3}" destId="{19EEFED5-58FD-4795-9EA5-1381D141979E}" srcOrd="0" destOrd="0" presId="urn:microsoft.com/office/officeart/2005/8/layout/cycle2"/>
    <dgm:cxn modelId="{64553FB6-CD50-41D1-9EA5-E707BB240BF2}" type="presParOf" srcId="{1C5D1349-E26D-41C6-9872-DE9998BB52F2}" destId="{17D6CAB2-8BC3-454D-8A83-5E9317FB5076}" srcOrd="24" destOrd="0" presId="urn:microsoft.com/office/officeart/2005/8/layout/cycle2"/>
    <dgm:cxn modelId="{ADC314A4-AAD3-4F25-8ACB-A95D8424F097}" type="presParOf" srcId="{1C5D1349-E26D-41C6-9872-DE9998BB52F2}" destId="{B0E53C71-E172-4BE2-AFC1-D1A50F52252E}" srcOrd="25" destOrd="0" presId="urn:microsoft.com/office/officeart/2005/8/layout/cycle2"/>
    <dgm:cxn modelId="{ACBC38AC-45AE-4CAA-A039-0473D45FF10C}" type="presParOf" srcId="{B0E53C71-E172-4BE2-AFC1-D1A50F52252E}" destId="{8E79BB13-080B-4F6B-8F48-022DAA2DBCD7}" srcOrd="0" destOrd="0" presId="urn:microsoft.com/office/officeart/2005/8/layout/cycle2"/>
    <dgm:cxn modelId="{85D78D5C-964E-4184-A68C-E6F5C5635E9F}" type="presParOf" srcId="{1C5D1349-E26D-41C6-9872-DE9998BB52F2}" destId="{84515E80-78B5-4F9B-BBC3-7329139D9C63}" srcOrd="26" destOrd="0" presId="urn:microsoft.com/office/officeart/2005/8/layout/cycle2"/>
    <dgm:cxn modelId="{DE256018-9C44-444D-B690-1EAF0B6CC0AC}" type="presParOf" srcId="{1C5D1349-E26D-41C6-9872-DE9998BB52F2}" destId="{82D4C799-151D-431D-85AA-BE84ED5835F7}" srcOrd="27" destOrd="0" presId="urn:microsoft.com/office/officeart/2005/8/layout/cycle2"/>
    <dgm:cxn modelId="{BC8434E3-CAE4-4F7C-BC5C-8094E1DB60E1}" type="presParOf" srcId="{82D4C799-151D-431D-85AA-BE84ED5835F7}" destId="{CE81468A-984A-4F11-A78D-0F9E097728CA}" srcOrd="0" destOrd="0" presId="urn:microsoft.com/office/officeart/2005/8/layout/cycle2"/>
    <dgm:cxn modelId="{BF1E4EE3-C87C-4F9D-A78E-CD384F6CDCB0}" type="presParOf" srcId="{1C5D1349-E26D-41C6-9872-DE9998BB52F2}" destId="{9ED08CF9-5CE8-4870-BEEC-839236FFF302}" srcOrd="28" destOrd="0" presId="urn:microsoft.com/office/officeart/2005/8/layout/cycle2"/>
    <dgm:cxn modelId="{12247CE1-0F3F-4B68-816F-2D6AFD808B4B}" type="presParOf" srcId="{1C5D1349-E26D-41C6-9872-DE9998BB52F2}" destId="{178150DF-253F-495C-B61D-FEC17269AB66}" srcOrd="29" destOrd="0" presId="urn:microsoft.com/office/officeart/2005/8/layout/cycle2"/>
    <dgm:cxn modelId="{4472E5CF-B86D-4AE8-BBF1-22613A918893}" type="presParOf" srcId="{178150DF-253F-495C-B61D-FEC17269AB66}" destId="{01B09007-77CF-453F-B835-CC70B8A9050F}" srcOrd="0" destOrd="0" presId="urn:microsoft.com/office/officeart/2005/8/layout/cycle2"/>
    <dgm:cxn modelId="{458734DF-9718-4C37-971E-D4A20E9BCDCC}" type="presParOf" srcId="{1C5D1349-E26D-41C6-9872-DE9998BB52F2}" destId="{E53F7419-1E81-409C-B6D9-BBBEE7AC5F75}" srcOrd="30" destOrd="0" presId="urn:microsoft.com/office/officeart/2005/8/layout/cycle2"/>
    <dgm:cxn modelId="{ADAE54F2-C10B-4317-BDA0-BA8A1AAC43D7}" type="presParOf" srcId="{1C5D1349-E26D-41C6-9872-DE9998BB52F2}" destId="{5380EF8F-066A-495E-B4F8-C14E2D2F3467}" srcOrd="31" destOrd="0" presId="urn:microsoft.com/office/officeart/2005/8/layout/cycle2"/>
    <dgm:cxn modelId="{B3A3B397-209D-45AD-85A8-024422FC5407}" type="presParOf" srcId="{5380EF8F-066A-495E-B4F8-C14E2D2F3467}" destId="{0291E1AB-A769-4356-BA0A-1C4115521B8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89FB927-7BAF-40DD-AC15-ED541FCA1463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AF3220F6-5723-4B39-BCE5-C7B41103E03F}">
      <dgm:prSet phldrT="[Text]" phldr="1"/>
      <dgm:spPr/>
      <dgm:t>
        <a:bodyPr/>
        <a:lstStyle/>
        <a:p>
          <a:endParaRPr lang="th-TH" dirty="0"/>
        </a:p>
      </dgm:t>
    </dgm:pt>
    <dgm:pt modelId="{DC9381C8-C5EF-4791-9A2D-1BB839B92297}" type="parTrans" cxnId="{4AA0AE31-7AF3-4AFB-A8A3-5855183012B5}">
      <dgm:prSet/>
      <dgm:spPr/>
      <dgm:t>
        <a:bodyPr/>
        <a:lstStyle/>
        <a:p>
          <a:endParaRPr lang="th-TH"/>
        </a:p>
      </dgm:t>
    </dgm:pt>
    <dgm:pt modelId="{702901D1-5D03-4970-BADE-5F8BF24BE7FB}" type="sibTrans" cxnId="{4AA0AE31-7AF3-4AFB-A8A3-5855183012B5}">
      <dgm:prSet/>
      <dgm:spPr/>
      <dgm:t>
        <a:bodyPr/>
        <a:lstStyle/>
        <a:p>
          <a:endParaRPr lang="th-TH"/>
        </a:p>
      </dgm:t>
    </dgm:pt>
    <dgm:pt modelId="{D8C5B533-8B18-4204-A142-9F6124467026}">
      <dgm:prSet phldrT="[Text]" phldr="1"/>
      <dgm:spPr/>
      <dgm:t>
        <a:bodyPr/>
        <a:lstStyle/>
        <a:p>
          <a:endParaRPr lang="th-TH" dirty="0"/>
        </a:p>
      </dgm:t>
    </dgm:pt>
    <dgm:pt modelId="{6FEEE01C-B852-434A-BA21-F14C2F090CF3}" type="parTrans" cxnId="{E1DDEE25-F3CF-47F2-AE13-DA68A5477233}">
      <dgm:prSet/>
      <dgm:spPr/>
      <dgm:t>
        <a:bodyPr/>
        <a:lstStyle/>
        <a:p>
          <a:endParaRPr lang="th-TH"/>
        </a:p>
      </dgm:t>
    </dgm:pt>
    <dgm:pt modelId="{699F3D0B-FB7F-42F7-9FF6-AE7DC8ECA161}" type="sibTrans" cxnId="{E1DDEE25-F3CF-47F2-AE13-DA68A5477233}">
      <dgm:prSet/>
      <dgm:spPr/>
      <dgm:t>
        <a:bodyPr/>
        <a:lstStyle/>
        <a:p>
          <a:endParaRPr lang="th-TH"/>
        </a:p>
      </dgm:t>
    </dgm:pt>
    <dgm:pt modelId="{99E955F6-4351-4185-93D4-1C50DDF1FCA4}">
      <dgm:prSet phldrT="[Text]" phldr="1"/>
      <dgm:spPr/>
      <dgm:t>
        <a:bodyPr/>
        <a:lstStyle/>
        <a:p>
          <a:endParaRPr lang="th-TH" dirty="0"/>
        </a:p>
      </dgm:t>
    </dgm:pt>
    <dgm:pt modelId="{E4849C1B-FA88-44AA-AD08-0B8629B87B36}" type="parTrans" cxnId="{322FCE71-F166-40D8-BB8B-AAE47C27E341}">
      <dgm:prSet/>
      <dgm:spPr/>
      <dgm:t>
        <a:bodyPr/>
        <a:lstStyle/>
        <a:p>
          <a:endParaRPr lang="th-TH"/>
        </a:p>
      </dgm:t>
    </dgm:pt>
    <dgm:pt modelId="{471F4704-FBD4-4EAC-94B2-666F4A8C3DC5}" type="sibTrans" cxnId="{322FCE71-F166-40D8-BB8B-AAE47C27E341}">
      <dgm:prSet/>
      <dgm:spPr/>
      <dgm:t>
        <a:bodyPr/>
        <a:lstStyle/>
        <a:p>
          <a:endParaRPr lang="th-TH"/>
        </a:p>
      </dgm:t>
    </dgm:pt>
    <dgm:pt modelId="{BCD72E3B-AD1C-403F-8D59-1684D4079184}">
      <dgm:prSet phldrT="[Text]" phldr="1"/>
      <dgm:spPr/>
      <dgm:t>
        <a:bodyPr/>
        <a:lstStyle/>
        <a:p>
          <a:endParaRPr lang="th-TH" dirty="0"/>
        </a:p>
      </dgm:t>
    </dgm:pt>
    <dgm:pt modelId="{B6A9E635-5853-45F2-A148-EC368647EE47}" type="parTrans" cxnId="{51A4DA40-9659-4154-B793-CB243032055D}">
      <dgm:prSet/>
      <dgm:spPr/>
      <dgm:t>
        <a:bodyPr/>
        <a:lstStyle/>
        <a:p>
          <a:endParaRPr lang="th-TH"/>
        </a:p>
      </dgm:t>
    </dgm:pt>
    <dgm:pt modelId="{48F3AE38-1F06-422A-864A-AA05E7F3FDE5}" type="sibTrans" cxnId="{51A4DA40-9659-4154-B793-CB243032055D}">
      <dgm:prSet/>
      <dgm:spPr/>
      <dgm:t>
        <a:bodyPr/>
        <a:lstStyle/>
        <a:p>
          <a:endParaRPr lang="th-TH"/>
        </a:p>
      </dgm:t>
    </dgm:pt>
    <dgm:pt modelId="{56F684FA-66BE-44E1-8CF1-458E9A5A502D}">
      <dgm:prSet phldrT="[Text]" phldr="1"/>
      <dgm:spPr/>
      <dgm:t>
        <a:bodyPr/>
        <a:lstStyle/>
        <a:p>
          <a:endParaRPr lang="th-TH" dirty="0"/>
        </a:p>
      </dgm:t>
    </dgm:pt>
    <dgm:pt modelId="{7CE9F200-60F6-42A7-87B8-D3DE7B8F155B}" type="parTrans" cxnId="{F8F391B9-421A-4646-9C0E-57F02F031953}">
      <dgm:prSet/>
      <dgm:spPr/>
      <dgm:t>
        <a:bodyPr/>
        <a:lstStyle/>
        <a:p>
          <a:endParaRPr lang="th-TH"/>
        </a:p>
      </dgm:t>
    </dgm:pt>
    <dgm:pt modelId="{D1126AE5-AA91-4C19-9252-2E37196E9052}" type="sibTrans" cxnId="{F8F391B9-421A-4646-9C0E-57F02F031953}">
      <dgm:prSet/>
      <dgm:spPr/>
      <dgm:t>
        <a:bodyPr/>
        <a:lstStyle/>
        <a:p>
          <a:endParaRPr lang="th-TH"/>
        </a:p>
      </dgm:t>
    </dgm:pt>
    <dgm:pt modelId="{FFC0408C-8F2F-4810-9BE5-65D0C5EEFCA0}">
      <dgm:prSet phldrT="[Text]" phldr="1"/>
      <dgm:spPr/>
      <dgm:t>
        <a:bodyPr/>
        <a:lstStyle/>
        <a:p>
          <a:endParaRPr lang="th-TH" dirty="0"/>
        </a:p>
      </dgm:t>
    </dgm:pt>
    <dgm:pt modelId="{A326749C-8CF0-4CE6-86BF-965102A9C8E7}" type="parTrans" cxnId="{5A287E1B-0264-4155-A9DC-3A8E08F0F5B8}">
      <dgm:prSet/>
      <dgm:spPr/>
      <dgm:t>
        <a:bodyPr/>
        <a:lstStyle/>
        <a:p>
          <a:endParaRPr lang="th-TH"/>
        </a:p>
      </dgm:t>
    </dgm:pt>
    <dgm:pt modelId="{142E1843-9626-467E-8A52-ECBF12BCF623}" type="sibTrans" cxnId="{5A287E1B-0264-4155-A9DC-3A8E08F0F5B8}">
      <dgm:prSet/>
      <dgm:spPr/>
      <dgm:t>
        <a:bodyPr/>
        <a:lstStyle/>
        <a:p>
          <a:endParaRPr lang="th-TH"/>
        </a:p>
      </dgm:t>
    </dgm:pt>
    <dgm:pt modelId="{DC96D815-7E7D-47BB-A2F0-B0196FE67CA1}">
      <dgm:prSet phldrT="[Text]" phldr="1"/>
      <dgm:spPr/>
      <dgm:t>
        <a:bodyPr/>
        <a:lstStyle/>
        <a:p>
          <a:endParaRPr lang="th-TH" dirty="0"/>
        </a:p>
      </dgm:t>
    </dgm:pt>
    <dgm:pt modelId="{6DC4AFE7-A031-44BF-9901-607031FC6BCE}" type="parTrans" cxnId="{371F1B47-E981-448F-B56F-3618A8AFDA2D}">
      <dgm:prSet/>
      <dgm:spPr/>
      <dgm:t>
        <a:bodyPr/>
        <a:lstStyle/>
        <a:p>
          <a:endParaRPr lang="th-TH"/>
        </a:p>
      </dgm:t>
    </dgm:pt>
    <dgm:pt modelId="{F58B4162-7A5F-4263-8D36-B58C0A8F0CDB}" type="sibTrans" cxnId="{371F1B47-E981-448F-B56F-3618A8AFDA2D}">
      <dgm:prSet/>
      <dgm:spPr/>
      <dgm:t>
        <a:bodyPr/>
        <a:lstStyle/>
        <a:p>
          <a:endParaRPr lang="th-TH"/>
        </a:p>
      </dgm:t>
    </dgm:pt>
    <dgm:pt modelId="{8CACC503-7F50-4998-98AC-A1CB7C6A4FD7}">
      <dgm:prSet phldrT="[Text]" phldr="1"/>
      <dgm:spPr/>
      <dgm:t>
        <a:bodyPr/>
        <a:lstStyle/>
        <a:p>
          <a:endParaRPr lang="th-TH" dirty="0"/>
        </a:p>
      </dgm:t>
    </dgm:pt>
    <dgm:pt modelId="{F768E198-DE69-4480-B359-46B59B5697B6}" type="parTrans" cxnId="{42FFFA1A-1CC9-4E30-A769-A6B67DE9CA0D}">
      <dgm:prSet/>
      <dgm:spPr/>
      <dgm:t>
        <a:bodyPr/>
        <a:lstStyle/>
        <a:p>
          <a:endParaRPr lang="th-TH"/>
        </a:p>
      </dgm:t>
    </dgm:pt>
    <dgm:pt modelId="{300084BC-7A27-4800-B062-89E0418389C2}" type="sibTrans" cxnId="{42FFFA1A-1CC9-4E30-A769-A6B67DE9CA0D}">
      <dgm:prSet/>
      <dgm:spPr/>
      <dgm:t>
        <a:bodyPr/>
        <a:lstStyle/>
        <a:p>
          <a:endParaRPr lang="th-TH"/>
        </a:p>
      </dgm:t>
    </dgm:pt>
    <dgm:pt modelId="{5746B5E3-7905-44C3-8852-8179517E21AD}">
      <dgm:prSet phldrT="[Text]" phldr="1"/>
      <dgm:spPr/>
      <dgm:t>
        <a:bodyPr/>
        <a:lstStyle/>
        <a:p>
          <a:endParaRPr lang="th-TH" dirty="0"/>
        </a:p>
      </dgm:t>
    </dgm:pt>
    <dgm:pt modelId="{D66DF525-B150-48C5-823B-5D1509638C31}" type="parTrans" cxnId="{A7E0A39D-38ED-49D6-BBBF-28A3123358BE}">
      <dgm:prSet/>
      <dgm:spPr/>
      <dgm:t>
        <a:bodyPr/>
        <a:lstStyle/>
        <a:p>
          <a:endParaRPr lang="th-TH"/>
        </a:p>
      </dgm:t>
    </dgm:pt>
    <dgm:pt modelId="{DF0A54D0-3D1F-4523-B192-0AD96B87AFFB}" type="sibTrans" cxnId="{A7E0A39D-38ED-49D6-BBBF-28A3123358BE}">
      <dgm:prSet/>
      <dgm:spPr/>
      <dgm:t>
        <a:bodyPr/>
        <a:lstStyle/>
        <a:p>
          <a:endParaRPr lang="th-TH"/>
        </a:p>
      </dgm:t>
    </dgm:pt>
    <dgm:pt modelId="{BB790AB9-CEF2-4671-8DF2-B88DDFE7A0AD}">
      <dgm:prSet phldrT="[Text]" phldr="1"/>
      <dgm:spPr/>
      <dgm:t>
        <a:bodyPr/>
        <a:lstStyle/>
        <a:p>
          <a:endParaRPr lang="th-TH" dirty="0"/>
        </a:p>
      </dgm:t>
    </dgm:pt>
    <dgm:pt modelId="{BC208AAF-00FD-4966-8AE8-2EADAD766E90}" type="parTrans" cxnId="{9374D265-BC89-4F24-A25A-63FDBF784D41}">
      <dgm:prSet/>
      <dgm:spPr/>
      <dgm:t>
        <a:bodyPr/>
        <a:lstStyle/>
        <a:p>
          <a:endParaRPr lang="th-TH"/>
        </a:p>
      </dgm:t>
    </dgm:pt>
    <dgm:pt modelId="{DF8AF375-520A-4840-938A-9F85ADB5D11E}" type="sibTrans" cxnId="{9374D265-BC89-4F24-A25A-63FDBF784D41}">
      <dgm:prSet/>
      <dgm:spPr/>
      <dgm:t>
        <a:bodyPr/>
        <a:lstStyle/>
        <a:p>
          <a:endParaRPr lang="th-TH"/>
        </a:p>
      </dgm:t>
    </dgm:pt>
    <dgm:pt modelId="{85FCC510-438C-4E94-9493-D601896F340A}">
      <dgm:prSet phldrT="[Text]" phldr="1"/>
      <dgm:spPr/>
      <dgm:t>
        <a:bodyPr/>
        <a:lstStyle/>
        <a:p>
          <a:endParaRPr lang="th-TH" dirty="0"/>
        </a:p>
      </dgm:t>
    </dgm:pt>
    <dgm:pt modelId="{A150BB5D-CA0A-4B3D-913F-7CB5A4B5D439}" type="parTrans" cxnId="{28740678-650B-4F3D-83C6-F64BE3360A19}">
      <dgm:prSet/>
      <dgm:spPr/>
      <dgm:t>
        <a:bodyPr/>
        <a:lstStyle/>
        <a:p>
          <a:endParaRPr lang="th-TH"/>
        </a:p>
      </dgm:t>
    </dgm:pt>
    <dgm:pt modelId="{17C78603-3862-4241-8AF9-291BD282AD24}" type="sibTrans" cxnId="{28740678-650B-4F3D-83C6-F64BE3360A19}">
      <dgm:prSet/>
      <dgm:spPr/>
      <dgm:t>
        <a:bodyPr/>
        <a:lstStyle/>
        <a:p>
          <a:endParaRPr lang="th-TH"/>
        </a:p>
      </dgm:t>
    </dgm:pt>
    <dgm:pt modelId="{DECB4405-54DC-478B-B5FC-51518C8D5F70}">
      <dgm:prSet phldrT="[Text]" phldr="1"/>
      <dgm:spPr/>
      <dgm:t>
        <a:bodyPr/>
        <a:lstStyle/>
        <a:p>
          <a:endParaRPr lang="th-TH" dirty="0"/>
        </a:p>
      </dgm:t>
    </dgm:pt>
    <dgm:pt modelId="{1DEBFB9B-0DA3-458B-9D45-9D7354A40EF6}" type="parTrans" cxnId="{2F805A7F-1597-4CF6-B68C-1551386CDABD}">
      <dgm:prSet/>
      <dgm:spPr/>
      <dgm:t>
        <a:bodyPr/>
        <a:lstStyle/>
        <a:p>
          <a:endParaRPr lang="th-TH"/>
        </a:p>
      </dgm:t>
    </dgm:pt>
    <dgm:pt modelId="{4CBA2FDE-CD35-42C0-A294-7B0B8B9DE59E}" type="sibTrans" cxnId="{2F805A7F-1597-4CF6-B68C-1551386CDABD}">
      <dgm:prSet/>
      <dgm:spPr/>
      <dgm:t>
        <a:bodyPr/>
        <a:lstStyle/>
        <a:p>
          <a:endParaRPr lang="th-TH"/>
        </a:p>
      </dgm:t>
    </dgm:pt>
    <dgm:pt modelId="{7AEF6632-AD18-46C9-96F0-9662E1EFDB7B}">
      <dgm:prSet phldrT="[Text]" phldr="1"/>
      <dgm:spPr/>
      <dgm:t>
        <a:bodyPr/>
        <a:lstStyle/>
        <a:p>
          <a:endParaRPr lang="th-TH" dirty="0"/>
        </a:p>
      </dgm:t>
    </dgm:pt>
    <dgm:pt modelId="{C3B18011-4EF0-49C4-B27B-AA4659C511A7}" type="parTrans" cxnId="{CB514290-A1B0-473D-95BC-C72645A9FA44}">
      <dgm:prSet/>
      <dgm:spPr/>
      <dgm:t>
        <a:bodyPr/>
        <a:lstStyle/>
        <a:p>
          <a:endParaRPr lang="th-TH"/>
        </a:p>
      </dgm:t>
    </dgm:pt>
    <dgm:pt modelId="{FBB76A47-0592-435C-A601-83CF1D8FFFEE}" type="sibTrans" cxnId="{CB514290-A1B0-473D-95BC-C72645A9FA44}">
      <dgm:prSet/>
      <dgm:spPr/>
      <dgm:t>
        <a:bodyPr/>
        <a:lstStyle/>
        <a:p>
          <a:endParaRPr lang="th-TH"/>
        </a:p>
      </dgm:t>
    </dgm:pt>
    <dgm:pt modelId="{7506EB8E-AB03-440B-9DE5-D0D98465481E}">
      <dgm:prSet phldrT="[Text]" phldr="1"/>
      <dgm:spPr/>
      <dgm:t>
        <a:bodyPr/>
        <a:lstStyle/>
        <a:p>
          <a:endParaRPr lang="th-TH" dirty="0"/>
        </a:p>
      </dgm:t>
    </dgm:pt>
    <dgm:pt modelId="{A386D205-45D7-4CCD-BF79-4E1A806A9D33}" type="parTrans" cxnId="{AA8E4539-43C7-4B02-B518-C9513465B08A}">
      <dgm:prSet/>
      <dgm:spPr/>
      <dgm:t>
        <a:bodyPr/>
        <a:lstStyle/>
        <a:p>
          <a:endParaRPr lang="th-TH"/>
        </a:p>
      </dgm:t>
    </dgm:pt>
    <dgm:pt modelId="{9CB5AE49-546E-49DD-B0FD-41DC421507D4}" type="sibTrans" cxnId="{AA8E4539-43C7-4B02-B518-C9513465B08A}">
      <dgm:prSet/>
      <dgm:spPr/>
      <dgm:t>
        <a:bodyPr/>
        <a:lstStyle/>
        <a:p>
          <a:endParaRPr lang="th-TH"/>
        </a:p>
      </dgm:t>
    </dgm:pt>
    <dgm:pt modelId="{CEB1D70B-4D3F-4857-BD0B-A5D6EC61F0E4}">
      <dgm:prSet phldrT="[Text]" phldr="1"/>
      <dgm:spPr/>
      <dgm:t>
        <a:bodyPr/>
        <a:lstStyle/>
        <a:p>
          <a:endParaRPr lang="th-TH" dirty="0"/>
        </a:p>
      </dgm:t>
    </dgm:pt>
    <dgm:pt modelId="{7E861706-2182-4A60-B82F-893A6272260D}" type="parTrans" cxnId="{95B2CAE3-CC57-4C23-BC7D-D8EA5EED39B9}">
      <dgm:prSet/>
      <dgm:spPr/>
      <dgm:t>
        <a:bodyPr/>
        <a:lstStyle/>
        <a:p>
          <a:endParaRPr lang="th-TH"/>
        </a:p>
      </dgm:t>
    </dgm:pt>
    <dgm:pt modelId="{0CB96D94-B690-40E7-A3E2-D1BF19AD0980}" type="sibTrans" cxnId="{95B2CAE3-CC57-4C23-BC7D-D8EA5EED39B9}">
      <dgm:prSet/>
      <dgm:spPr/>
      <dgm:t>
        <a:bodyPr/>
        <a:lstStyle/>
        <a:p>
          <a:endParaRPr lang="th-TH"/>
        </a:p>
      </dgm:t>
    </dgm:pt>
    <dgm:pt modelId="{F5EE95AE-D99B-43D3-9393-71561C2BD3EC}">
      <dgm:prSet phldrT="[Text]" phldr="1"/>
      <dgm:spPr/>
      <dgm:t>
        <a:bodyPr/>
        <a:lstStyle/>
        <a:p>
          <a:endParaRPr lang="th-TH" dirty="0"/>
        </a:p>
      </dgm:t>
    </dgm:pt>
    <dgm:pt modelId="{D133E6DD-0B50-4225-9EC1-C87C0ECD772F}" type="parTrans" cxnId="{B00FE819-56D7-4B97-A329-DC83D81F762B}">
      <dgm:prSet/>
      <dgm:spPr/>
      <dgm:t>
        <a:bodyPr/>
        <a:lstStyle/>
        <a:p>
          <a:endParaRPr lang="th-TH"/>
        </a:p>
      </dgm:t>
    </dgm:pt>
    <dgm:pt modelId="{DFA4D3AF-BE93-494F-8359-2D12D2E048A1}" type="sibTrans" cxnId="{B00FE819-56D7-4B97-A329-DC83D81F762B}">
      <dgm:prSet/>
      <dgm:spPr/>
      <dgm:t>
        <a:bodyPr/>
        <a:lstStyle/>
        <a:p>
          <a:endParaRPr lang="th-TH"/>
        </a:p>
      </dgm:t>
    </dgm:pt>
    <dgm:pt modelId="{BF8AECB5-D533-4AE0-B6B8-F2CA4A280E5A}">
      <dgm:prSet phldrT="[Text]" phldr="1"/>
      <dgm:spPr/>
      <dgm:t>
        <a:bodyPr/>
        <a:lstStyle/>
        <a:p>
          <a:endParaRPr lang="th-TH" dirty="0"/>
        </a:p>
      </dgm:t>
    </dgm:pt>
    <dgm:pt modelId="{854C234D-F5CA-40CC-8044-608D59BC7D46}" type="parTrans" cxnId="{23F806AD-81BC-44EC-BB6D-67C4608F87A6}">
      <dgm:prSet/>
      <dgm:spPr/>
      <dgm:t>
        <a:bodyPr/>
        <a:lstStyle/>
        <a:p>
          <a:endParaRPr lang="th-TH"/>
        </a:p>
      </dgm:t>
    </dgm:pt>
    <dgm:pt modelId="{AE05DD82-D350-4F21-A8D3-D4E8744F38D9}" type="sibTrans" cxnId="{23F806AD-81BC-44EC-BB6D-67C4608F87A6}">
      <dgm:prSet/>
      <dgm:spPr/>
      <dgm:t>
        <a:bodyPr/>
        <a:lstStyle/>
        <a:p>
          <a:endParaRPr lang="th-TH"/>
        </a:p>
      </dgm:t>
    </dgm:pt>
    <dgm:pt modelId="{1EEA74A8-0D55-45EE-9116-B9E32EF35BDC}">
      <dgm:prSet phldrT="[Text]" phldr="1"/>
      <dgm:spPr/>
      <dgm:t>
        <a:bodyPr/>
        <a:lstStyle/>
        <a:p>
          <a:endParaRPr lang="th-TH" dirty="0"/>
        </a:p>
      </dgm:t>
    </dgm:pt>
    <dgm:pt modelId="{1BE25D95-72FF-45A9-A234-7569883E3789}" type="parTrans" cxnId="{A184DFD9-4C1A-4EB4-B5B5-88534B86F33B}">
      <dgm:prSet/>
      <dgm:spPr/>
      <dgm:t>
        <a:bodyPr/>
        <a:lstStyle/>
        <a:p>
          <a:endParaRPr lang="th-TH"/>
        </a:p>
      </dgm:t>
    </dgm:pt>
    <dgm:pt modelId="{B63047FA-2B96-4E33-9855-900661C1C0A6}" type="sibTrans" cxnId="{A184DFD9-4C1A-4EB4-B5B5-88534B86F33B}">
      <dgm:prSet/>
      <dgm:spPr/>
      <dgm:t>
        <a:bodyPr/>
        <a:lstStyle/>
        <a:p>
          <a:endParaRPr lang="th-TH"/>
        </a:p>
      </dgm:t>
    </dgm:pt>
    <dgm:pt modelId="{69B2FA41-E957-49E5-85B4-3B7E893C6497}">
      <dgm:prSet phldrT="[Text]" phldr="1"/>
      <dgm:spPr/>
      <dgm:t>
        <a:bodyPr/>
        <a:lstStyle/>
        <a:p>
          <a:endParaRPr lang="th-TH" dirty="0"/>
        </a:p>
      </dgm:t>
    </dgm:pt>
    <dgm:pt modelId="{663BAE87-55A8-48A4-A234-F9A281AF90EA}" type="parTrans" cxnId="{E4D8301E-BB9F-4956-A08E-ADE60F029005}">
      <dgm:prSet/>
      <dgm:spPr/>
      <dgm:t>
        <a:bodyPr/>
        <a:lstStyle/>
        <a:p>
          <a:endParaRPr lang="th-TH"/>
        </a:p>
      </dgm:t>
    </dgm:pt>
    <dgm:pt modelId="{573ADAE8-A28B-4636-9A5C-AB7F876282E4}" type="sibTrans" cxnId="{E4D8301E-BB9F-4956-A08E-ADE60F029005}">
      <dgm:prSet/>
      <dgm:spPr/>
      <dgm:t>
        <a:bodyPr/>
        <a:lstStyle/>
        <a:p>
          <a:endParaRPr lang="th-TH"/>
        </a:p>
      </dgm:t>
    </dgm:pt>
    <dgm:pt modelId="{4C18020C-D411-43AF-A86F-A0AACEDE74F0}">
      <dgm:prSet phldrT="[Text]" phldr="1"/>
      <dgm:spPr/>
      <dgm:t>
        <a:bodyPr/>
        <a:lstStyle/>
        <a:p>
          <a:endParaRPr lang="th-TH" dirty="0"/>
        </a:p>
      </dgm:t>
    </dgm:pt>
    <dgm:pt modelId="{C8F4EF43-DEAE-464F-AC42-DD95F9233EB6}" type="parTrans" cxnId="{3A4A96CE-F553-4B72-9D3B-1D43E8E0B601}">
      <dgm:prSet/>
      <dgm:spPr/>
      <dgm:t>
        <a:bodyPr/>
        <a:lstStyle/>
        <a:p>
          <a:endParaRPr lang="th-TH"/>
        </a:p>
      </dgm:t>
    </dgm:pt>
    <dgm:pt modelId="{80BD7278-5897-407E-98F3-2C9B08C9B817}" type="sibTrans" cxnId="{3A4A96CE-F553-4B72-9D3B-1D43E8E0B601}">
      <dgm:prSet/>
      <dgm:spPr/>
      <dgm:t>
        <a:bodyPr/>
        <a:lstStyle/>
        <a:p>
          <a:endParaRPr lang="th-TH"/>
        </a:p>
      </dgm:t>
    </dgm:pt>
    <dgm:pt modelId="{52A1A162-200E-4CC8-A9CB-189CBD804FDE}">
      <dgm:prSet phldrT="[Text]" phldr="1"/>
      <dgm:spPr/>
      <dgm:t>
        <a:bodyPr/>
        <a:lstStyle/>
        <a:p>
          <a:endParaRPr lang="th-TH" dirty="0"/>
        </a:p>
      </dgm:t>
    </dgm:pt>
    <dgm:pt modelId="{EC2E207C-C34A-4B11-97D7-0D376D3BA4E0}" type="parTrans" cxnId="{B404B8AB-5117-4AAA-AAC0-2A1AD334AE51}">
      <dgm:prSet/>
      <dgm:spPr/>
      <dgm:t>
        <a:bodyPr/>
        <a:lstStyle/>
        <a:p>
          <a:endParaRPr lang="th-TH"/>
        </a:p>
      </dgm:t>
    </dgm:pt>
    <dgm:pt modelId="{619EABAA-D785-43F5-B37F-87EA2013C875}" type="sibTrans" cxnId="{B404B8AB-5117-4AAA-AAC0-2A1AD334AE51}">
      <dgm:prSet/>
      <dgm:spPr/>
      <dgm:t>
        <a:bodyPr/>
        <a:lstStyle/>
        <a:p>
          <a:endParaRPr lang="th-TH"/>
        </a:p>
      </dgm:t>
    </dgm:pt>
    <dgm:pt modelId="{052EA01C-D76E-4CE5-B1F3-252A3F35B695}">
      <dgm:prSet phldrT="[Text]" phldr="1"/>
      <dgm:spPr/>
      <dgm:t>
        <a:bodyPr/>
        <a:lstStyle/>
        <a:p>
          <a:endParaRPr lang="th-TH" dirty="0"/>
        </a:p>
      </dgm:t>
    </dgm:pt>
    <dgm:pt modelId="{314CB134-4940-4714-B96E-6C9943CBC08A}" type="parTrans" cxnId="{7AD9EB8F-5689-4FCD-8D1F-1F835CD6F30C}">
      <dgm:prSet/>
      <dgm:spPr/>
      <dgm:t>
        <a:bodyPr/>
        <a:lstStyle/>
        <a:p>
          <a:endParaRPr lang="th-TH"/>
        </a:p>
      </dgm:t>
    </dgm:pt>
    <dgm:pt modelId="{F11BA615-A0A4-4736-B7BD-769E0DADA110}" type="sibTrans" cxnId="{7AD9EB8F-5689-4FCD-8D1F-1F835CD6F30C}">
      <dgm:prSet/>
      <dgm:spPr/>
      <dgm:t>
        <a:bodyPr/>
        <a:lstStyle/>
        <a:p>
          <a:endParaRPr lang="th-TH"/>
        </a:p>
      </dgm:t>
    </dgm:pt>
    <dgm:pt modelId="{1C5D1349-E26D-41C6-9872-DE9998BB52F2}" type="pres">
      <dgm:prSet presAssocID="{E89FB927-7BAF-40DD-AC15-ED541FCA14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123F4FE-FD60-4CA9-8A9C-CCD5B121494D}" type="pres">
      <dgm:prSet presAssocID="{AF3220F6-5723-4B39-BCE5-C7B41103E03F}" presName="node" presStyleLbl="node1" presStyleIdx="0" presStyleCnt="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49F6AC-353E-4CC4-8305-562299279B3F}" type="pres">
      <dgm:prSet presAssocID="{702901D1-5D03-4970-BADE-5F8BF24BE7FB}" presName="sibTrans" presStyleLbl="sibTrans2D1" presStyleIdx="0" presStyleCnt="22"/>
      <dgm:spPr/>
      <dgm:t>
        <a:bodyPr/>
        <a:lstStyle/>
        <a:p>
          <a:endParaRPr lang="th-TH"/>
        </a:p>
      </dgm:t>
    </dgm:pt>
    <dgm:pt modelId="{B460B866-8C27-46CE-B90D-C62CAD4BFEB9}" type="pres">
      <dgm:prSet presAssocID="{702901D1-5D03-4970-BADE-5F8BF24BE7FB}" presName="connectorText" presStyleLbl="sibTrans2D1" presStyleIdx="0" presStyleCnt="22"/>
      <dgm:spPr/>
      <dgm:t>
        <a:bodyPr/>
        <a:lstStyle/>
        <a:p>
          <a:endParaRPr lang="th-TH"/>
        </a:p>
      </dgm:t>
    </dgm:pt>
    <dgm:pt modelId="{223C94BF-64A3-4AAE-A7A7-8F79348E5022}" type="pres">
      <dgm:prSet presAssocID="{56F684FA-66BE-44E1-8CF1-458E9A5A502D}" presName="node" presStyleLbl="node1" presStyleIdx="1" presStyleCnt="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5B3C2AB-7C6E-4B8A-BA48-36180D2DE5C2}" type="pres">
      <dgm:prSet presAssocID="{D1126AE5-AA91-4C19-9252-2E37196E9052}" presName="sibTrans" presStyleLbl="sibTrans2D1" presStyleIdx="1" presStyleCnt="22"/>
      <dgm:spPr/>
      <dgm:t>
        <a:bodyPr/>
        <a:lstStyle/>
        <a:p>
          <a:endParaRPr lang="th-TH"/>
        </a:p>
      </dgm:t>
    </dgm:pt>
    <dgm:pt modelId="{B6D64EB0-BD53-4B1A-9E08-B4543B03E4C8}" type="pres">
      <dgm:prSet presAssocID="{D1126AE5-AA91-4C19-9252-2E37196E9052}" presName="connectorText" presStyleLbl="sibTrans2D1" presStyleIdx="1" presStyleCnt="22"/>
      <dgm:spPr/>
      <dgm:t>
        <a:bodyPr/>
        <a:lstStyle/>
        <a:p>
          <a:endParaRPr lang="th-TH"/>
        </a:p>
      </dgm:t>
    </dgm:pt>
    <dgm:pt modelId="{EDBE5021-217F-445B-B267-7A97D723E06A}" type="pres">
      <dgm:prSet presAssocID="{FFC0408C-8F2F-4810-9BE5-65D0C5EEFCA0}" presName="node" presStyleLbl="node1" presStyleIdx="2" presStyleCnt="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8AFBE7A-3248-4FB6-A511-41171668DBA8}" type="pres">
      <dgm:prSet presAssocID="{142E1843-9626-467E-8A52-ECBF12BCF623}" presName="sibTrans" presStyleLbl="sibTrans2D1" presStyleIdx="2" presStyleCnt="22"/>
      <dgm:spPr/>
      <dgm:t>
        <a:bodyPr/>
        <a:lstStyle/>
        <a:p>
          <a:endParaRPr lang="th-TH"/>
        </a:p>
      </dgm:t>
    </dgm:pt>
    <dgm:pt modelId="{147E0F14-2A3F-4228-ABAA-1194980DB199}" type="pres">
      <dgm:prSet presAssocID="{142E1843-9626-467E-8A52-ECBF12BCF623}" presName="connectorText" presStyleLbl="sibTrans2D1" presStyleIdx="2" presStyleCnt="22"/>
      <dgm:spPr/>
      <dgm:t>
        <a:bodyPr/>
        <a:lstStyle/>
        <a:p>
          <a:endParaRPr lang="th-TH"/>
        </a:p>
      </dgm:t>
    </dgm:pt>
    <dgm:pt modelId="{D7C4FB21-5476-49CE-8273-E655FAB3D647}" type="pres">
      <dgm:prSet presAssocID="{DC96D815-7E7D-47BB-A2F0-B0196FE67CA1}" presName="node" presStyleLbl="node1" presStyleIdx="3" presStyleCnt="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860A295-7F37-4C92-BFC2-AC142989EC86}" type="pres">
      <dgm:prSet presAssocID="{F58B4162-7A5F-4263-8D36-B58C0A8F0CDB}" presName="sibTrans" presStyleLbl="sibTrans2D1" presStyleIdx="3" presStyleCnt="22"/>
      <dgm:spPr/>
      <dgm:t>
        <a:bodyPr/>
        <a:lstStyle/>
        <a:p>
          <a:endParaRPr lang="th-TH"/>
        </a:p>
      </dgm:t>
    </dgm:pt>
    <dgm:pt modelId="{576B3E78-9E6F-49A6-9176-EEBB6D3CAD2A}" type="pres">
      <dgm:prSet presAssocID="{F58B4162-7A5F-4263-8D36-B58C0A8F0CDB}" presName="connectorText" presStyleLbl="sibTrans2D1" presStyleIdx="3" presStyleCnt="22"/>
      <dgm:spPr/>
      <dgm:t>
        <a:bodyPr/>
        <a:lstStyle/>
        <a:p>
          <a:endParaRPr lang="th-TH"/>
        </a:p>
      </dgm:t>
    </dgm:pt>
    <dgm:pt modelId="{F8513157-D094-4E9B-AFD5-E79667FCA31D}" type="pres">
      <dgm:prSet presAssocID="{8CACC503-7F50-4998-98AC-A1CB7C6A4FD7}" presName="node" presStyleLbl="node1" presStyleIdx="4" presStyleCnt="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E6AB527-A975-4CC0-AB9B-980278FFA5FE}" type="pres">
      <dgm:prSet presAssocID="{300084BC-7A27-4800-B062-89E0418389C2}" presName="sibTrans" presStyleLbl="sibTrans2D1" presStyleIdx="4" presStyleCnt="22"/>
      <dgm:spPr/>
      <dgm:t>
        <a:bodyPr/>
        <a:lstStyle/>
        <a:p>
          <a:endParaRPr lang="th-TH"/>
        </a:p>
      </dgm:t>
    </dgm:pt>
    <dgm:pt modelId="{C77A3113-87C6-42F7-BEAE-849B62F49CD0}" type="pres">
      <dgm:prSet presAssocID="{300084BC-7A27-4800-B062-89E0418389C2}" presName="connectorText" presStyleLbl="sibTrans2D1" presStyleIdx="4" presStyleCnt="22"/>
      <dgm:spPr/>
      <dgm:t>
        <a:bodyPr/>
        <a:lstStyle/>
        <a:p>
          <a:endParaRPr lang="th-TH"/>
        </a:p>
      </dgm:t>
    </dgm:pt>
    <dgm:pt modelId="{FBE187E2-C499-48CF-B540-25AD439A089E}" type="pres">
      <dgm:prSet presAssocID="{5746B5E3-7905-44C3-8852-8179517E21AD}" presName="node" presStyleLbl="node1" presStyleIdx="5" presStyleCnt="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BE15E3E-9FE2-49AE-A645-4A13F1CA80BF}" type="pres">
      <dgm:prSet presAssocID="{DF0A54D0-3D1F-4523-B192-0AD96B87AFFB}" presName="sibTrans" presStyleLbl="sibTrans2D1" presStyleIdx="5" presStyleCnt="22"/>
      <dgm:spPr/>
      <dgm:t>
        <a:bodyPr/>
        <a:lstStyle/>
        <a:p>
          <a:endParaRPr lang="th-TH"/>
        </a:p>
      </dgm:t>
    </dgm:pt>
    <dgm:pt modelId="{B4D6D55B-F944-417E-B339-FDCD80448623}" type="pres">
      <dgm:prSet presAssocID="{DF0A54D0-3D1F-4523-B192-0AD96B87AFFB}" presName="connectorText" presStyleLbl="sibTrans2D1" presStyleIdx="5" presStyleCnt="22"/>
      <dgm:spPr/>
      <dgm:t>
        <a:bodyPr/>
        <a:lstStyle/>
        <a:p>
          <a:endParaRPr lang="th-TH"/>
        </a:p>
      </dgm:t>
    </dgm:pt>
    <dgm:pt modelId="{80C36A49-B534-425A-9067-0E39C78A58FA}" type="pres">
      <dgm:prSet presAssocID="{BB790AB9-CEF2-4671-8DF2-B88DDFE7A0AD}" presName="node" presStyleLbl="node1" presStyleIdx="6" presStyleCnt="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BE3E22C-A68C-4B7A-8F21-840B58237331}" type="pres">
      <dgm:prSet presAssocID="{DF8AF375-520A-4840-938A-9F85ADB5D11E}" presName="sibTrans" presStyleLbl="sibTrans2D1" presStyleIdx="6" presStyleCnt="22"/>
      <dgm:spPr/>
      <dgm:t>
        <a:bodyPr/>
        <a:lstStyle/>
        <a:p>
          <a:endParaRPr lang="th-TH"/>
        </a:p>
      </dgm:t>
    </dgm:pt>
    <dgm:pt modelId="{056CBAE9-C89A-4FD3-985E-03E78555BB40}" type="pres">
      <dgm:prSet presAssocID="{DF8AF375-520A-4840-938A-9F85ADB5D11E}" presName="connectorText" presStyleLbl="sibTrans2D1" presStyleIdx="6" presStyleCnt="22"/>
      <dgm:spPr/>
      <dgm:t>
        <a:bodyPr/>
        <a:lstStyle/>
        <a:p>
          <a:endParaRPr lang="th-TH"/>
        </a:p>
      </dgm:t>
    </dgm:pt>
    <dgm:pt modelId="{B0176BE0-D3F4-45A6-A33F-2E1FEF3F54BB}" type="pres">
      <dgm:prSet presAssocID="{85FCC510-438C-4E94-9493-D601896F340A}" presName="node" presStyleLbl="node1" presStyleIdx="7" presStyleCnt="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CD04BE6-65E0-4A35-86D4-7EFB5526CA34}" type="pres">
      <dgm:prSet presAssocID="{17C78603-3862-4241-8AF9-291BD282AD24}" presName="sibTrans" presStyleLbl="sibTrans2D1" presStyleIdx="7" presStyleCnt="22"/>
      <dgm:spPr/>
      <dgm:t>
        <a:bodyPr/>
        <a:lstStyle/>
        <a:p>
          <a:endParaRPr lang="th-TH"/>
        </a:p>
      </dgm:t>
    </dgm:pt>
    <dgm:pt modelId="{4D314F7F-06D2-4720-95E8-C9B3A2EAC795}" type="pres">
      <dgm:prSet presAssocID="{17C78603-3862-4241-8AF9-291BD282AD24}" presName="connectorText" presStyleLbl="sibTrans2D1" presStyleIdx="7" presStyleCnt="22"/>
      <dgm:spPr/>
      <dgm:t>
        <a:bodyPr/>
        <a:lstStyle/>
        <a:p>
          <a:endParaRPr lang="th-TH"/>
        </a:p>
      </dgm:t>
    </dgm:pt>
    <dgm:pt modelId="{200FFB5C-1022-4154-89F8-96DC6EB614C5}" type="pres">
      <dgm:prSet presAssocID="{DECB4405-54DC-478B-B5FC-51518C8D5F70}" presName="node" presStyleLbl="node1" presStyleIdx="8" presStyleCnt="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B05553D-947C-41CD-A173-E8817408C943}" type="pres">
      <dgm:prSet presAssocID="{4CBA2FDE-CD35-42C0-A294-7B0B8B9DE59E}" presName="sibTrans" presStyleLbl="sibTrans2D1" presStyleIdx="8" presStyleCnt="22"/>
      <dgm:spPr/>
      <dgm:t>
        <a:bodyPr/>
        <a:lstStyle/>
        <a:p>
          <a:endParaRPr lang="th-TH"/>
        </a:p>
      </dgm:t>
    </dgm:pt>
    <dgm:pt modelId="{B58C3819-BA49-48F0-88CF-499A93EDD16E}" type="pres">
      <dgm:prSet presAssocID="{4CBA2FDE-CD35-42C0-A294-7B0B8B9DE59E}" presName="connectorText" presStyleLbl="sibTrans2D1" presStyleIdx="8" presStyleCnt="22"/>
      <dgm:spPr/>
      <dgm:t>
        <a:bodyPr/>
        <a:lstStyle/>
        <a:p>
          <a:endParaRPr lang="th-TH"/>
        </a:p>
      </dgm:t>
    </dgm:pt>
    <dgm:pt modelId="{70702EEE-C3A6-4C57-BFC2-0AE1D9B838C3}" type="pres">
      <dgm:prSet presAssocID="{7AEF6632-AD18-46C9-96F0-9662E1EFDB7B}" presName="node" presStyleLbl="node1" presStyleIdx="9" presStyleCnt="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A658534-486A-4AE2-8EC1-1CA055901487}" type="pres">
      <dgm:prSet presAssocID="{FBB76A47-0592-435C-A601-83CF1D8FFFEE}" presName="sibTrans" presStyleLbl="sibTrans2D1" presStyleIdx="9" presStyleCnt="22"/>
      <dgm:spPr/>
      <dgm:t>
        <a:bodyPr/>
        <a:lstStyle/>
        <a:p>
          <a:endParaRPr lang="th-TH"/>
        </a:p>
      </dgm:t>
    </dgm:pt>
    <dgm:pt modelId="{10D4B61A-7752-4381-8E45-67FDFCDB67ED}" type="pres">
      <dgm:prSet presAssocID="{FBB76A47-0592-435C-A601-83CF1D8FFFEE}" presName="connectorText" presStyleLbl="sibTrans2D1" presStyleIdx="9" presStyleCnt="22"/>
      <dgm:spPr/>
      <dgm:t>
        <a:bodyPr/>
        <a:lstStyle/>
        <a:p>
          <a:endParaRPr lang="th-TH"/>
        </a:p>
      </dgm:t>
    </dgm:pt>
    <dgm:pt modelId="{A1BCE669-C92C-468B-88BD-40B7EDC2C66B}" type="pres">
      <dgm:prSet presAssocID="{7506EB8E-AB03-440B-9DE5-D0D98465481E}" presName="node" presStyleLbl="node1" presStyleIdx="10" presStyleCnt="22" custRadScaleRad="98939" custRadScaleInc="-457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B1340A1-1B83-40D5-9AA1-96A579D6AC57}" type="pres">
      <dgm:prSet presAssocID="{9CB5AE49-546E-49DD-B0FD-41DC421507D4}" presName="sibTrans" presStyleLbl="sibTrans2D1" presStyleIdx="10" presStyleCnt="22"/>
      <dgm:spPr/>
      <dgm:t>
        <a:bodyPr/>
        <a:lstStyle/>
        <a:p>
          <a:endParaRPr lang="th-TH"/>
        </a:p>
      </dgm:t>
    </dgm:pt>
    <dgm:pt modelId="{EF652CFE-0E17-4F1E-B0A6-FEE77889ECA8}" type="pres">
      <dgm:prSet presAssocID="{9CB5AE49-546E-49DD-B0FD-41DC421507D4}" presName="connectorText" presStyleLbl="sibTrans2D1" presStyleIdx="10" presStyleCnt="22"/>
      <dgm:spPr/>
      <dgm:t>
        <a:bodyPr/>
        <a:lstStyle/>
        <a:p>
          <a:endParaRPr lang="th-TH"/>
        </a:p>
      </dgm:t>
    </dgm:pt>
    <dgm:pt modelId="{6781B441-8538-450D-8C6A-1D5FCEA48929}" type="pres">
      <dgm:prSet presAssocID="{CEB1D70B-4D3F-4857-BD0B-A5D6EC61F0E4}" presName="node" presStyleLbl="node1" presStyleIdx="11" presStyleCnt="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9322F08-0C9B-47AF-B1C4-82C7B2328B1A}" type="pres">
      <dgm:prSet presAssocID="{0CB96D94-B690-40E7-A3E2-D1BF19AD0980}" presName="sibTrans" presStyleLbl="sibTrans2D1" presStyleIdx="11" presStyleCnt="22"/>
      <dgm:spPr/>
      <dgm:t>
        <a:bodyPr/>
        <a:lstStyle/>
        <a:p>
          <a:endParaRPr lang="th-TH"/>
        </a:p>
      </dgm:t>
    </dgm:pt>
    <dgm:pt modelId="{5F9AA3D7-3710-4840-A8B7-FD7FCF1FD02E}" type="pres">
      <dgm:prSet presAssocID="{0CB96D94-B690-40E7-A3E2-D1BF19AD0980}" presName="connectorText" presStyleLbl="sibTrans2D1" presStyleIdx="11" presStyleCnt="22"/>
      <dgm:spPr/>
      <dgm:t>
        <a:bodyPr/>
        <a:lstStyle/>
        <a:p>
          <a:endParaRPr lang="th-TH"/>
        </a:p>
      </dgm:t>
    </dgm:pt>
    <dgm:pt modelId="{1B30372F-6D97-4CA1-9147-95053CC8B839}" type="pres">
      <dgm:prSet presAssocID="{F5EE95AE-D99B-43D3-9393-71561C2BD3EC}" presName="node" presStyleLbl="node1" presStyleIdx="12" presStyleCnt="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E3C131D-1272-498E-98F6-5BFEE1CD95EB}" type="pres">
      <dgm:prSet presAssocID="{DFA4D3AF-BE93-494F-8359-2D12D2E048A1}" presName="sibTrans" presStyleLbl="sibTrans2D1" presStyleIdx="12" presStyleCnt="22"/>
      <dgm:spPr/>
      <dgm:t>
        <a:bodyPr/>
        <a:lstStyle/>
        <a:p>
          <a:endParaRPr lang="th-TH"/>
        </a:p>
      </dgm:t>
    </dgm:pt>
    <dgm:pt modelId="{0B021C18-8E64-478D-8DBE-9F11D8E1095F}" type="pres">
      <dgm:prSet presAssocID="{DFA4D3AF-BE93-494F-8359-2D12D2E048A1}" presName="connectorText" presStyleLbl="sibTrans2D1" presStyleIdx="12" presStyleCnt="22"/>
      <dgm:spPr/>
      <dgm:t>
        <a:bodyPr/>
        <a:lstStyle/>
        <a:p>
          <a:endParaRPr lang="th-TH"/>
        </a:p>
      </dgm:t>
    </dgm:pt>
    <dgm:pt modelId="{6DA6A89F-1D35-4682-892D-FBCB30E9F721}" type="pres">
      <dgm:prSet presAssocID="{BF8AECB5-D533-4AE0-B6B8-F2CA4A280E5A}" presName="node" presStyleLbl="node1" presStyleIdx="13" presStyleCnt="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C60C2D1-6F94-48A6-994A-C08D1053314B}" type="pres">
      <dgm:prSet presAssocID="{AE05DD82-D350-4F21-A8D3-D4E8744F38D9}" presName="sibTrans" presStyleLbl="sibTrans2D1" presStyleIdx="13" presStyleCnt="22"/>
      <dgm:spPr/>
      <dgm:t>
        <a:bodyPr/>
        <a:lstStyle/>
        <a:p>
          <a:endParaRPr lang="th-TH"/>
        </a:p>
      </dgm:t>
    </dgm:pt>
    <dgm:pt modelId="{BA91568F-D007-4EBF-9C9C-B4FF03314DE2}" type="pres">
      <dgm:prSet presAssocID="{AE05DD82-D350-4F21-A8D3-D4E8744F38D9}" presName="connectorText" presStyleLbl="sibTrans2D1" presStyleIdx="13" presStyleCnt="22"/>
      <dgm:spPr/>
      <dgm:t>
        <a:bodyPr/>
        <a:lstStyle/>
        <a:p>
          <a:endParaRPr lang="th-TH"/>
        </a:p>
      </dgm:t>
    </dgm:pt>
    <dgm:pt modelId="{1109465A-9DBE-4014-B2E2-EF6B31EC0FE3}" type="pres">
      <dgm:prSet presAssocID="{1EEA74A8-0D55-45EE-9116-B9E32EF35BDC}" presName="node" presStyleLbl="node1" presStyleIdx="14" presStyleCnt="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F1DE794-BFBC-46BE-B0BE-B39807AD878F}" type="pres">
      <dgm:prSet presAssocID="{B63047FA-2B96-4E33-9855-900661C1C0A6}" presName="sibTrans" presStyleLbl="sibTrans2D1" presStyleIdx="14" presStyleCnt="22"/>
      <dgm:spPr/>
      <dgm:t>
        <a:bodyPr/>
        <a:lstStyle/>
        <a:p>
          <a:endParaRPr lang="th-TH"/>
        </a:p>
      </dgm:t>
    </dgm:pt>
    <dgm:pt modelId="{13280700-3282-4B7A-91DA-1840B2484E9D}" type="pres">
      <dgm:prSet presAssocID="{B63047FA-2B96-4E33-9855-900661C1C0A6}" presName="connectorText" presStyleLbl="sibTrans2D1" presStyleIdx="14" presStyleCnt="22"/>
      <dgm:spPr/>
      <dgm:t>
        <a:bodyPr/>
        <a:lstStyle/>
        <a:p>
          <a:endParaRPr lang="th-TH"/>
        </a:p>
      </dgm:t>
    </dgm:pt>
    <dgm:pt modelId="{A7AD964A-9D58-4AA1-8F1A-06AEF912A540}" type="pres">
      <dgm:prSet presAssocID="{69B2FA41-E957-49E5-85B4-3B7E893C6497}" presName="node" presStyleLbl="node1" presStyleIdx="15" presStyleCnt="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2AD7062-3F78-4111-B321-0249C790386E}" type="pres">
      <dgm:prSet presAssocID="{573ADAE8-A28B-4636-9A5C-AB7F876282E4}" presName="sibTrans" presStyleLbl="sibTrans2D1" presStyleIdx="15" presStyleCnt="22"/>
      <dgm:spPr/>
      <dgm:t>
        <a:bodyPr/>
        <a:lstStyle/>
        <a:p>
          <a:endParaRPr lang="th-TH"/>
        </a:p>
      </dgm:t>
    </dgm:pt>
    <dgm:pt modelId="{317F055E-D4C3-4082-BBE1-43DC8F994DA5}" type="pres">
      <dgm:prSet presAssocID="{573ADAE8-A28B-4636-9A5C-AB7F876282E4}" presName="connectorText" presStyleLbl="sibTrans2D1" presStyleIdx="15" presStyleCnt="22"/>
      <dgm:spPr/>
      <dgm:t>
        <a:bodyPr/>
        <a:lstStyle/>
        <a:p>
          <a:endParaRPr lang="th-TH"/>
        </a:p>
      </dgm:t>
    </dgm:pt>
    <dgm:pt modelId="{C59863CD-AD4C-4FE5-97BE-8DCFF574CD78}" type="pres">
      <dgm:prSet presAssocID="{4C18020C-D411-43AF-A86F-A0AACEDE74F0}" presName="node" presStyleLbl="node1" presStyleIdx="16" presStyleCnt="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33313E5-F6DE-4FD8-BBA0-044AA1E6CEA6}" type="pres">
      <dgm:prSet presAssocID="{80BD7278-5897-407E-98F3-2C9B08C9B817}" presName="sibTrans" presStyleLbl="sibTrans2D1" presStyleIdx="16" presStyleCnt="22"/>
      <dgm:spPr/>
      <dgm:t>
        <a:bodyPr/>
        <a:lstStyle/>
        <a:p>
          <a:endParaRPr lang="th-TH"/>
        </a:p>
      </dgm:t>
    </dgm:pt>
    <dgm:pt modelId="{B1F1F790-4698-47C9-8E7B-54E8775C8796}" type="pres">
      <dgm:prSet presAssocID="{80BD7278-5897-407E-98F3-2C9B08C9B817}" presName="connectorText" presStyleLbl="sibTrans2D1" presStyleIdx="16" presStyleCnt="22"/>
      <dgm:spPr/>
      <dgm:t>
        <a:bodyPr/>
        <a:lstStyle/>
        <a:p>
          <a:endParaRPr lang="th-TH"/>
        </a:p>
      </dgm:t>
    </dgm:pt>
    <dgm:pt modelId="{A1539EA0-ACE7-4BE3-97D3-B82C69ED172C}" type="pres">
      <dgm:prSet presAssocID="{52A1A162-200E-4CC8-A9CB-189CBD804FDE}" presName="node" presStyleLbl="node1" presStyleIdx="17" presStyleCnt="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DA47BC4-E103-46F5-A18A-5513C26552E4}" type="pres">
      <dgm:prSet presAssocID="{619EABAA-D785-43F5-B37F-87EA2013C875}" presName="sibTrans" presStyleLbl="sibTrans2D1" presStyleIdx="17" presStyleCnt="22"/>
      <dgm:spPr/>
      <dgm:t>
        <a:bodyPr/>
        <a:lstStyle/>
        <a:p>
          <a:endParaRPr lang="th-TH"/>
        </a:p>
      </dgm:t>
    </dgm:pt>
    <dgm:pt modelId="{7990E236-6455-494A-97C3-C685858703FC}" type="pres">
      <dgm:prSet presAssocID="{619EABAA-D785-43F5-B37F-87EA2013C875}" presName="connectorText" presStyleLbl="sibTrans2D1" presStyleIdx="17" presStyleCnt="22"/>
      <dgm:spPr/>
      <dgm:t>
        <a:bodyPr/>
        <a:lstStyle/>
        <a:p>
          <a:endParaRPr lang="th-TH"/>
        </a:p>
      </dgm:t>
    </dgm:pt>
    <dgm:pt modelId="{3A2C85AF-4CEC-40A5-8AF1-81F798FF9705}" type="pres">
      <dgm:prSet presAssocID="{052EA01C-D76E-4CE5-B1F3-252A3F35B695}" presName="node" presStyleLbl="node1" presStyleIdx="18" presStyleCnt="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A19B7F6-6314-4075-A00E-8D95ABDF9CFB}" type="pres">
      <dgm:prSet presAssocID="{F11BA615-A0A4-4736-B7BD-769E0DADA110}" presName="sibTrans" presStyleLbl="sibTrans2D1" presStyleIdx="18" presStyleCnt="22"/>
      <dgm:spPr/>
      <dgm:t>
        <a:bodyPr/>
        <a:lstStyle/>
        <a:p>
          <a:endParaRPr lang="th-TH"/>
        </a:p>
      </dgm:t>
    </dgm:pt>
    <dgm:pt modelId="{782BA991-1D35-416E-948B-D7491591F53A}" type="pres">
      <dgm:prSet presAssocID="{F11BA615-A0A4-4736-B7BD-769E0DADA110}" presName="connectorText" presStyleLbl="sibTrans2D1" presStyleIdx="18" presStyleCnt="22"/>
      <dgm:spPr/>
      <dgm:t>
        <a:bodyPr/>
        <a:lstStyle/>
        <a:p>
          <a:endParaRPr lang="th-TH"/>
        </a:p>
      </dgm:t>
    </dgm:pt>
    <dgm:pt modelId="{E6733B96-418B-490D-A6E3-D137482CEA65}" type="pres">
      <dgm:prSet presAssocID="{D8C5B533-8B18-4204-A142-9F6124467026}" presName="node" presStyleLbl="node1" presStyleIdx="19" presStyleCnt="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9D759DD-7F85-46DB-8DEA-D94E1D5F98BD}" type="pres">
      <dgm:prSet presAssocID="{699F3D0B-FB7F-42F7-9FF6-AE7DC8ECA161}" presName="sibTrans" presStyleLbl="sibTrans2D1" presStyleIdx="19" presStyleCnt="22"/>
      <dgm:spPr/>
      <dgm:t>
        <a:bodyPr/>
        <a:lstStyle/>
        <a:p>
          <a:endParaRPr lang="th-TH"/>
        </a:p>
      </dgm:t>
    </dgm:pt>
    <dgm:pt modelId="{A3FB872E-3AE5-47FD-A506-599803CFA9C1}" type="pres">
      <dgm:prSet presAssocID="{699F3D0B-FB7F-42F7-9FF6-AE7DC8ECA161}" presName="connectorText" presStyleLbl="sibTrans2D1" presStyleIdx="19" presStyleCnt="22"/>
      <dgm:spPr/>
      <dgm:t>
        <a:bodyPr/>
        <a:lstStyle/>
        <a:p>
          <a:endParaRPr lang="th-TH"/>
        </a:p>
      </dgm:t>
    </dgm:pt>
    <dgm:pt modelId="{E7952BDC-9DCC-4001-AABB-3E634570ED93}" type="pres">
      <dgm:prSet presAssocID="{99E955F6-4351-4185-93D4-1C50DDF1FCA4}" presName="node" presStyleLbl="node1" presStyleIdx="20" presStyleCnt="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047787D-8AC6-49D2-BCDC-2F9A08D0CC14}" type="pres">
      <dgm:prSet presAssocID="{471F4704-FBD4-4EAC-94B2-666F4A8C3DC5}" presName="sibTrans" presStyleLbl="sibTrans2D1" presStyleIdx="20" presStyleCnt="22"/>
      <dgm:spPr/>
      <dgm:t>
        <a:bodyPr/>
        <a:lstStyle/>
        <a:p>
          <a:endParaRPr lang="th-TH"/>
        </a:p>
      </dgm:t>
    </dgm:pt>
    <dgm:pt modelId="{FB11D2A0-6409-4E1B-AA82-4629025DB6C6}" type="pres">
      <dgm:prSet presAssocID="{471F4704-FBD4-4EAC-94B2-666F4A8C3DC5}" presName="connectorText" presStyleLbl="sibTrans2D1" presStyleIdx="20" presStyleCnt="22"/>
      <dgm:spPr/>
      <dgm:t>
        <a:bodyPr/>
        <a:lstStyle/>
        <a:p>
          <a:endParaRPr lang="th-TH"/>
        </a:p>
      </dgm:t>
    </dgm:pt>
    <dgm:pt modelId="{41221822-252D-4DFF-8061-D6A2B876647A}" type="pres">
      <dgm:prSet presAssocID="{BCD72E3B-AD1C-403F-8D59-1684D4079184}" presName="node" presStyleLbl="node1" presStyleIdx="21" presStyleCnt="2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55D7E77-E420-4580-9C61-B7190C85080A}" type="pres">
      <dgm:prSet presAssocID="{48F3AE38-1F06-422A-864A-AA05E7F3FDE5}" presName="sibTrans" presStyleLbl="sibTrans2D1" presStyleIdx="21" presStyleCnt="22"/>
      <dgm:spPr/>
      <dgm:t>
        <a:bodyPr/>
        <a:lstStyle/>
        <a:p>
          <a:endParaRPr lang="th-TH"/>
        </a:p>
      </dgm:t>
    </dgm:pt>
    <dgm:pt modelId="{44463A96-FA2B-400D-B72D-4A969F61DC35}" type="pres">
      <dgm:prSet presAssocID="{48F3AE38-1F06-422A-864A-AA05E7F3FDE5}" presName="connectorText" presStyleLbl="sibTrans2D1" presStyleIdx="21" presStyleCnt="22"/>
      <dgm:spPr/>
      <dgm:t>
        <a:bodyPr/>
        <a:lstStyle/>
        <a:p>
          <a:endParaRPr lang="th-TH"/>
        </a:p>
      </dgm:t>
    </dgm:pt>
  </dgm:ptLst>
  <dgm:cxnLst>
    <dgm:cxn modelId="{28740678-650B-4F3D-83C6-F64BE3360A19}" srcId="{E89FB927-7BAF-40DD-AC15-ED541FCA1463}" destId="{85FCC510-438C-4E94-9493-D601896F340A}" srcOrd="7" destOrd="0" parTransId="{A150BB5D-CA0A-4B3D-913F-7CB5A4B5D439}" sibTransId="{17C78603-3862-4241-8AF9-291BD282AD24}"/>
    <dgm:cxn modelId="{4F0EF62E-C65E-4A3A-9D19-F6FAEBD11F01}" type="presOf" srcId="{702901D1-5D03-4970-BADE-5F8BF24BE7FB}" destId="{9B49F6AC-353E-4CC4-8305-562299279B3F}" srcOrd="0" destOrd="0" presId="urn:microsoft.com/office/officeart/2005/8/layout/cycle2"/>
    <dgm:cxn modelId="{151AE959-BD02-48FF-8A10-3E87AA68C896}" type="presOf" srcId="{FBB76A47-0592-435C-A601-83CF1D8FFFEE}" destId="{10D4B61A-7752-4381-8E45-67FDFCDB67ED}" srcOrd="1" destOrd="0" presId="urn:microsoft.com/office/officeart/2005/8/layout/cycle2"/>
    <dgm:cxn modelId="{FDD3A2F6-7170-467C-BDF5-E3B3235A377C}" type="presOf" srcId="{4C18020C-D411-43AF-A86F-A0AACEDE74F0}" destId="{C59863CD-AD4C-4FE5-97BE-8DCFF574CD78}" srcOrd="0" destOrd="0" presId="urn:microsoft.com/office/officeart/2005/8/layout/cycle2"/>
    <dgm:cxn modelId="{8A222E28-150F-426B-B192-76AB2D27E66E}" type="presOf" srcId="{DFA4D3AF-BE93-494F-8359-2D12D2E048A1}" destId="{BE3C131D-1272-498E-98F6-5BFEE1CD95EB}" srcOrd="0" destOrd="0" presId="urn:microsoft.com/office/officeart/2005/8/layout/cycle2"/>
    <dgm:cxn modelId="{23F806AD-81BC-44EC-BB6D-67C4608F87A6}" srcId="{E89FB927-7BAF-40DD-AC15-ED541FCA1463}" destId="{BF8AECB5-D533-4AE0-B6B8-F2CA4A280E5A}" srcOrd="13" destOrd="0" parTransId="{854C234D-F5CA-40CC-8044-608D59BC7D46}" sibTransId="{AE05DD82-D350-4F21-A8D3-D4E8744F38D9}"/>
    <dgm:cxn modelId="{371F1B47-E981-448F-B56F-3618A8AFDA2D}" srcId="{E89FB927-7BAF-40DD-AC15-ED541FCA1463}" destId="{DC96D815-7E7D-47BB-A2F0-B0196FE67CA1}" srcOrd="3" destOrd="0" parTransId="{6DC4AFE7-A031-44BF-9901-607031FC6BCE}" sibTransId="{F58B4162-7A5F-4263-8D36-B58C0A8F0CDB}"/>
    <dgm:cxn modelId="{F4D74AE6-EB42-41F9-9DD5-C42984A664E9}" type="presOf" srcId="{DF0A54D0-3D1F-4523-B192-0AD96B87AFFB}" destId="{B4D6D55B-F944-417E-B339-FDCD80448623}" srcOrd="1" destOrd="0" presId="urn:microsoft.com/office/officeart/2005/8/layout/cycle2"/>
    <dgm:cxn modelId="{1FE422D2-B8DF-452F-9415-3CDA8D521E75}" type="presOf" srcId="{AF3220F6-5723-4B39-BCE5-C7B41103E03F}" destId="{4123F4FE-FD60-4CA9-8A9C-CCD5B121494D}" srcOrd="0" destOrd="0" presId="urn:microsoft.com/office/officeart/2005/8/layout/cycle2"/>
    <dgm:cxn modelId="{A184DFD9-4C1A-4EB4-B5B5-88534B86F33B}" srcId="{E89FB927-7BAF-40DD-AC15-ED541FCA1463}" destId="{1EEA74A8-0D55-45EE-9116-B9E32EF35BDC}" srcOrd="14" destOrd="0" parTransId="{1BE25D95-72FF-45A9-A234-7569883E3789}" sibTransId="{B63047FA-2B96-4E33-9855-900661C1C0A6}"/>
    <dgm:cxn modelId="{2F805A7F-1597-4CF6-B68C-1551386CDABD}" srcId="{E89FB927-7BAF-40DD-AC15-ED541FCA1463}" destId="{DECB4405-54DC-478B-B5FC-51518C8D5F70}" srcOrd="8" destOrd="0" parTransId="{1DEBFB9B-0DA3-458B-9D45-9D7354A40EF6}" sibTransId="{4CBA2FDE-CD35-42C0-A294-7B0B8B9DE59E}"/>
    <dgm:cxn modelId="{322FCE71-F166-40D8-BB8B-AAE47C27E341}" srcId="{E89FB927-7BAF-40DD-AC15-ED541FCA1463}" destId="{99E955F6-4351-4185-93D4-1C50DDF1FCA4}" srcOrd="20" destOrd="0" parTransId="{E4849C1B-FA88-44AA-AD08-0B8629B87B36}" sibTransId="{471F4704-FBD4-4EAC-94B2-666F4A8C3DC5}"/>
    <dgm:cxn modelId="{A2096658-9BFC-4873-BB5C-5CF7A94AF97E}" type="presOf" srcId="{AE05DD82-D350-4F21-A8D3-D4E8744F38D9}" destId="{BA91568F-D007-4EBF-9C9C-B4FF03314DE2}" srcOrd="1" destOrd="0" presId="urn:microsoft.com/office/officeart/2005/8/layout/cycle2"/>
    <dgm:cxn modelId="{A31AC980-1971-4611-A977-3685FF35BA2C}" type="presOf" srcId="{80BD7278-5897-407E-98F3-2C9B08C9B817}" destId="{F33313E5-F6DE-4FD8-BBA0-044AA1E6CEA6}" srcOrd="0" destOrd="0" presId="urn:microsoft.com/office/officeart/2005/8/layout/cycle2"/>
    <dgm:cxn modelId="{6893B215-C218-4755-8A26-89F98E28753B}" type="presOf" srcId="{B63047FA-2B96-4E33-9855-900661C1C0A6}" destId="{1F1DE794-BFBC-46BE-B0BE-B39807AD878F}" srcOrd="0" destOrd="0" presId="urn:microsoft.com/office/officeart/2005/8/layout/cycle2"/>
    <dgm:cxn modelId="{69D5F683-32B5-458B-85BC-605A693C3055}" type="presOf" srcId="{D8C5B533-8B18-4204-A142-9F6124467026}" destId="{E6733B96-418B-490D-A6E3-D137482CEA65}" srcOrd="0" destOrd="0" presId="urn:microsoft.com/office/officeart/2005/8/layout/cycle2"/>
    <dgm:cxn modelId="{A7E0A39D-38ED-49D6-BBBF-28A3123358BE}" srcId="{E89FB927-7BAF-40DD-AC15-ED541FCA1463}" destId="{5746B5E3-7905-44C3-8852-8179517E21AD}" srcOrd="5" destOrd="0" parTransId="{D66DF525-B150-48C5-823B-5D1509638C31}" sibTransId="{DF0A54D0-3D1F-4523-B192-0AD96B87AFFB}"/>
    <dgm:cxn modelId="{EBAF9225-E68C-4821-B152-22525776F83E}" type="presOf" srcId="{699F3D0B-FB7F-42F7-9FF6-AE7DC8ECA161}" destId="{B9D759DD-7F85-46DB-8DEA-D94E1D5F98BD}" srcOrd="0" destOrd="0" presId="urn:microsoft.com/office/officeart/2005/8/layout/cycle2"/>
    <dgm:cxn modelId="{4E5A7492-ADDB-467A-83CB-494E9CD77856}" type="presOf" srcId="{D1126AE5-AA91-4C19-9252-2E37196E9052}" destId="{55B3C2AB-7C6E-4B8A-BA48-36180D2DE5C2}" srcOrd="0" destOrd="0" presId="urn:microsoft.com/office/officeart/2005/8/layout/cycle2"/>
    <dgm:cxn modelId="{C17F72A4-2B74-475F-A721-6C1E8BBFDE9E}" type="presOf" srcId="{DF8AF375-520A-4840-938A-9F85ADB5D11E}" destId="{056CBAE9-C89A-4FD3-985E-03E78555BB40}" srcOrd="1" destOrd="0" presId="urn:microsoft.com/office/officeart/2005/8/layout/cycle2"/>
    <dgm:cxn modelId="{6DF49E98-BE0E-4EE0-AF4D-2415E7190F4A}" type="presOf" srcId="{573ADAE8-A28B-4636-9A5C-AB7F876282E4}" destId="{72AD7062-3F78-4111-B321-0249C790386E}" srcOrd="0" destOrd="0" presId="urn:microsoft.com/office/officeart/2005/8/layout/cycle2"/>
    <dgm:cxn modelId="{69158262-EAB5-4A0B-AA54-FBB110512C94}" type="presOf" srcId="{0CB96D94-B690-40E7-A3E2-D1BF19AD0980}" destId="{79322F08-0C9B-47AF-B1C4-82C7B2328B1A}" srcOrd="0" destOrd="0" presId="urn:microsoft.com/office/officeart/2005/8/layout/cycle2"/>
    <dgm:cxn modelId="{0FE48CB6-7DBD-4EB1-B252-261E5A703765}" type="presOf" srcId="{702901D1-5D03-4970-BADE-5F8BF24BE7FB}" destId="{B460B866-8C27-46CE-B90D-C62CAD4BFEB9}" srcOrd="1" destOrd="0" presId="urn:microsoft.com/office/officeart/2005/8/layout/cycle2"/>
    <dgm:cxn modelId="{D5C71BDA-952C-4135-BF1E-8A0A02243C08}" type="presOf" srcId="{142E1843-9626-467E-8A52-ECBF12BCF623}" destId="{F8AFBE7A-3248-4FB6-A511-41171668DBA8}" srcOrd="0" destOrd="0" presId="urn:microsoft.com/office/officeart/2005/8/layout/cycle2"/>
    <dgm:cxn modelId="{BFF4FEDD-3BCE-40E8-ABE1-1616B55342FC}" type="presOf" srcId="{DF0A54D0-3D1F-4523-B192-0AD96B87AFFB}" destId="{6BE15E3E-9FE2-49AE-A645-4A13F1CA80BF}" srcOrd="0" destOrd="0" presId="urn:microsoft.com/office/officeart/2005/8/layout/cycle2"/>
    <dgm:cxn modelId="{4AFBFDB2-F992-4E15-9C61-DCCEBE914E43}" type="presOf" srcId="{BF8AECB5-D533-4AE0-B6B8-F2CA4A280E5A}" destId="{6DA6A89F-1D35-4682-892D-FBCB30E9F721}" srcOrd="0" destOrd="0" presId="urn:microsoft.com/office/officeart/2005/8/layout/cycle2"/>
    <dgm:cxn modelId="{9FB82CD6-D418-4873-A57C-362B0555313A}" type="presOf" srcId="{56F684FA-66BE-44E1-8CF1-458E9A5A502D}" destId="{223C94BF-64A3-4AAE-A7A7-8F79348E5022}" srcOrd="0" destOrd="0" presId="urn:microsoft.com/office/officeart/2005/8/layout/cycle2"/>
    <dgm:cxn modelId="{956F0BC9-679E-490C-B850-4073DCA0BF0B}" type="presOf" srcId="{DFA4D3AF-BE93-494F-8359-2D12D2E048A1}" destId="{0B021C18-8E64-478D-8DBE-9F11D8E1095F}" srcOrd="1" destOrd="0" presId="urn:microsoft.com/office/officeart/2005/8/layout/cycle2"/>
    <dgm:cxn modelId="{5EDB7FA1-A59C-42D6-93D8-D4B82F25FCEF}" type="presOf" srcId="{300084BC-7A27-4800-B062-89E0418389C2}" destId="{0E6AB527-A975-4CC0-AB9B-980278FFA5FE}" srcOrd="0" destOrd="0" presId="urn:microsoft.com/office/officeart/2005/8/layout/cycle2"/>
    <dgm:cxn modelId="{F483F6DC-4F98-4A95-8C02-8E76C2CF9646}" type="presOf" srcId="{FBB76A47-0592-435C-A601-83CF1D8FFFEE}" destId="{3A658534-486A-4AE2-8EC1-1CA055901487}" srcOrd="0" destOrd="0" presId="urn:microsoft.com/office/officeart/2005/8/layout/cycle2"/>
    <dgm:cxn modelId="{3A4A96CE-F553-4B72-9D3B-1D43E8E0B601}" srcId="{E89FB927-7BAF-40DD-AC15-ED541FCA1463}" destId="{4C18020C-D411-43AF-A86F-A0AACEDE74F0}" srcOrd="16" destOrd="0" parTransId="{C8F4EF43-DEAE-464F-AC42-DD95F9233EB6}" sibTransId="{80BD7278-5897-407E-98F3-2C9B08C9B817}"/>
    <dgm:cxn modelId="{497E7128-9AEA-472C-8FD3-3A169D1EA9B4}" type="presOf" srcId="{142E1843-9626-467E-8A52-ECBF12BCF623}" destId="{147E0F14-2A3F-4228-ABAA-1194980DB199}" srcOrd="1" destOrd="0" presId="urn:microsoft.com/office/officeart/2005/8/layout/cycle2"/>
    <dgm:cxn modelId="{B0394871-B1FC-489C-8EED-8ACEC55897B7}" type="presOf" srcId="{573ADAE8-A28B-4636-9A5C-AB7F876282E4}" destId="{317F055E-D4C3-4082-BBE1-43DC8F994DA5}" srcOrd="1" destOrd="0" presId="urn:microsoft.com/office/officeart/2005/8/layout/cycle2"/>
    <dgm:cxn modelId="{C8C37C37-87AB-45FD-B165-67873F0ECFDD}" type="presOf" srcId="{F11BA615-A0A4-4736-B7BD-769E0DADA110}" destId="{9A19B7F6-6314-4075-A00E-8D95ABDF9CFB}" srcOrd="0" destOrd="0" presId="urn:microsoft.com/office/officeart/2005/8/layout/cycle2"/>
    <dgm:cxn modelId="{34491BD3-EE1E-4E7C-A55C-E4747A46F51E}" type="presOf" srcId="{17C78603-3862-4241-8AF9-291BD282AD24}" destId="{4D314F7F-06D2-4720-95E8-C9B3A2EAC795}" srcOrd="1" destOrd="0" presId="urn:microsoft.com/office/officeart/2005/8/layout/cycle2"/>
    <dgm:cxn modelId="{95A4F2DB-33AE-4FD8-A323-9BD86AA1CDB4}" type="presOf" srcId="{DC96D815-7E7D-47BB-A2F0-B0196FE67CA1}" destId="{D7C4FB21-5476-49CE-8273-E655FAB3D647}" srcOrd="0" destOrd="0" presId="urn:microsoft.com/office/officeart/2005/8/layout/cycle2"/>
    <dgm:cxn modelId="{081A2760-405E-4009-91AA-EEA6610CA4B9}" type="presOf" srcId="{D1126AE5-AA91-4C19-9252-2E37196E9052}" destId="{B6D64EB0-BD53-4B1A-9E08-B4543B03E4C8}" srcOrd="1" destOrd="0" presId="urn:microsoft.com/office/officeart/2005/8/layout/cycle2"/>
    <dgm:cxn modelId="{996D3F68-089A-44B2-976B-C64348E18F6F}" type="presOf" srcId="{471F4704-FBD4-4EAC-94B2-666F4A8C3DC5}" destId="{FB11D2A0-6409-4E1B-AA82-4629025DB6C6}" srcOrd="1" destOrd="0" presId="urn:microsoft.com/office/officeart/2005/8/layout/cycle2"/>
    <dgm:cxn modelId="{9374D265-BC89-4F24-A25A-63FDBF784D41}" srcId="{E89FB927-7BAF-40DD-AC15-ED541FCA1463}" destId="{BB790AB9-CEF2-4671-8DF2-B88DDFE7A0AD}" srcOrd="6" destOrd="0" parTransId="{BC208AAF-00FD-4966-8AE8-2EADAD766E90}" sibTransId="{DF8AF375-520A-4840-938A-9F85ADB5D11E}"/>
    <dgm:cxn modelId="{B9102825-BFC5-439F-9C54-D1F26331FA4A}" type="presOf" srcId="{619EABAA-D785-43F5-B37F-87EA2013C875}" destId="{7990E236-6455-494A-97C3-C685858703FC}" srcOrd="1" destOrd="0" presId="urn:microsoft.com/office/officeart/2005/8/layout/cycle2"/>
    <dgm:cxn modelId="{42FFFA1A-1CC9-4E30-A769-A6B67DE9CA0D}" srcId="{E89FB927-7BAF-40DD-AC15-ED541FCA1463}" destId="{8CACC503-7F50-4998-98AC-A1CB7C6A4FD7}" srcOrd="4" destOrd="0" parTransId="{F768E198-DE69-4480-B359-46B59B5697B6}" sibTransId="{300084BC-7A27-4800-B062-89E0418389C2}"/>
    <dgm:cxn modelId="{246829E6-2B3B-468C-B989-B5EC56BD31CB}" type="presOf" srcId="{48F3AE38-1F06-422A-864A-AA05E7F3FDE5}" destId="{44463A96-FA2B-400D-B72D-4A969F61DC35}" srcOrd="1" destOrd="0" presId="urn:microsoft.com/office/officeart/2005/8/layout/cycle2"/>
    <dgm:cxn modelId="{229F14C3-C9BB-456E-AC0B-E9DCFCA6EB28}" type="presOf" srcId="{052EA01C-D76E-4CE5-B1F3-252A3F35B695}" destId="{3A2C85AF-4CEC-40A5-8AF1-81F798FF9705}" srcOrd="0" destOrd="0" presId="urn:microsoft.com/office/officeart/2005/8/layout/cycle2"/>
    <dgm:cxn modelId="{9642F0B5-AD0D-40E4-B214-B4CED2B99E40}" type="presOf" srcId="{471F4704-FBD4-4EAC-94B2-666F4A8C3DC5}" destId="{A047787D-8AC6-49D2-BCDC-2F9A08D0CC14}" srcOrd="0" destOrd="0" presId="urn:microsoft.com/office/officeart/2005/8/layout/cycle2"/>
    <dgm:cxn modelId="{69B8FBB5-D78F-4E2C-AEA6-E70567780593}" type="presOf" srcId="{619EABAA-D785-43F5-B37F-87EA2013C875}" destId="{9DA47BC4-E103-46F5-A18A-5513C26552E4}" srcOrd="0" destOrd="0" presId="urn:microsoft.com/office/officeart/2005/8/layout/cycle2"/>
    <dgm:cxn modelId="{DE8712A8-730E-4134-8876-53174329BF5A}" type="presOf" srcId="{E89FB927-7BAF-40DD-AC15-ED541FCA1463}" destId="{1C5D1349-E26D-41C6-9872-DE9998BB52F2}" srcOrd="0" destOrd="0" presId="urn:microsoft.com/office/officeart/2005/8/layout/cycle2"/>
    <dgm:cxn modelId="{B00FE819-56D7-4B97-A329-DC83D81F762B}" srcId="{E89FB927-7BAF-40DD-AC15-ED541FCA1463}" destId="{F5EE95AE-D99B-43D3-9393-71561C2BD3EC}" srcOrd="12" destOrd="0" parTransId="{D133E6DD-0B50-4225-9EC1-C87C0ECD772F}" sibTransId="{DFA4D3AF-BE93-494F-8359-2D12D2E048A1}"/>
    <dgm:cxn modelId="{174D7916-A951-4E32-A986-1F6294C58EB5}" type="presOf" srcId="{80BD7278-5897-407E-98F3-2C9B08C9B817}" destId="{B1F1F790-4698-47C9-8E7B-54E8775C8796}" srcOrd="1" destOrd="0" presId="urn:microsoft.com/office/officeart/2005/8/layout/cycle2"/>
    <dgm:cxn modelId="{F56875E4-5D11-4811-9CB6-20EF4560F1A2}" type="presOf" srcId="{BCD72E3B-AD1C-403F-8D59-1684D4079184}" destId="{41221822-252D-4DFF-8061-D6A2B876647A}" srcOrd="0" destOrd="0" presId="urn:microsoft.com/office/officeart/2005/8/layout/cycle2"/>
    <dgm:cxn modelId="{AFAC3CEE-C038-4DEB-B8FC-5A04489E9558}" type="presOf" srcId="{4CBA2FDE-CD35-42C0-A294-7B0B8B9DE59E}" destId="{B58C3819-BA49-48F0-88CF-499A93EDD16E}" srcOrd="1" destOrd="0" presId="urn:microsoft.com/office/officeart/2005/8/layout/cycle2"/>
    <dgm:cxn modelId="{CF6807F9-B120-4222-A921-674C5808CC2A}" type="presOf" srcId="{0CB96D94-B690-40E7-A3E2-D1BF19AD0980}" destId="{5F9AA3D7-3710-4840-A8B7-FD7FCF1FD02E}" srcOrd="1" destOrd="0" presId="urn:microsoft.com/office/officeart/2005/8/layout/cycle2"/>
    <dgm:cxn modelId="{4AA0AE31-7AF3-4AFB-A8A3-5855183012B5}" srcId="{E89FB927-7BAF-40DD-AC15-ED541FCA1463}" destId="{AF3220F6-5723-4B39-BCE5-C7B41103E03F}" srcOrd="0" destOrd="0" parTransId="{DC9381C8-C5EF-4791-9A2D-1BB839B92297}" sibTransId="{702901D1-5D03-4970-BADE-5F8BF24BE7FB}"/>
    <dgm:cxn modelId="{CF7687BB-6AB7-4B4A-893A-29B5179BBD40}" type="presOf" srcId="{F11BA615-A0A4-4736-B7BD-769E0DADA110}" destId="{782BA991-1D35-416E-948B-D7491591F53A}" srcOrd="1" destOrd="0" presId="urn:microsoft.com/office/officeart/2005/8/layout/cycle2"/>
    <dgm:cxn modelId="{A31C87EF-D800-4C00-997B-BB36F81286CF}" type="presOf" srcId="{99E955F6-4351-4185-93D4-1C50DDF1FCA4}" destId="{E7952BDC-9DCC-4001-AABB-3E634570ED93}" srcOrd="0" destOrd="0" presId="urn:microsoft.com/office/officeart/2005/8/layout/cycle2"/>
    <dgm:cxn modelId="{75D4313E-0909-45D9-802C-4953E7A86650}" type="presOf" srcId="{DF8AF375-520A-4840-938A-9F85ADB5D11E}" destId="{1BE3E22C-A68C-4B7A-8F21-840B58237331}" srcOrd="0" destOrd="0" presId="urn:microsoft.com/office/officeart/2005/8/layout/cycle2"/>
    <dgm:cxn modelId="{4853CFA0-302F-46C6-B02D-21AA44CB67C9}" type="presOf" srcId="{69B2FA41-E957-49E5-85B4-3B7E893C6497}" destId="{A7AD964A-9D58-4AA1-8F1A-06AEF912A540}" srcOrd="0" destOrd="0" presId="urn:microsoft.com/office/officeart/2005/8/layout/cycle2"/>
    <dgm:cxn modelId="{24B2554D-9867-4CBD-AC66-BF8E6198EE35}" type="presOf" srcId="{17C78603-3862-4241-8AF9-291BD282AD24}" destId="{DCD04BE6-65E0-4A35-86D4-7EFB5526CA34}" srcOrd="0" destOrd="0" presId="urn:microsoft.com/office/officeart/2005/8/layout/cycle2"/>
    <dgm:cxn modelId="{0907A915-C14F-414E-AE8A-9986CE93A4BC}" type="presOf" srcId="{300084BC-7A27-4800-B062-89E0418389C2}" destId="{C77A3113-87C6-42F7-BEAE-849B62F49CD0}" srcOrd="1" destOrd="0" presId="urn:microsoft.com/office/officeart/2005/8/layout/cycle2"/>
    <dgm:cxn modelId="{C7FDD387-7D35-4964-B8B3-83C845A381D9}" type="presOf" srcId="{48F3AE38-1F06-422A-864A-AA05E7F3FDE5}" destId="{855D7E77-E420-4580-9C61-B7190C85080A}" srcOrd="0" destOrd="0" presId="urn:microsoft.com/office/officeart/2005/8/layout/cycle2"/>
    <dgm:cxn modelId="{FBCB6EB6-C157-4899-A244-37B8A646E28A}" type="presOf" srcId="{4CBA2FDE-CD35-42C0-A294-7B0B8B9DE59E}" destId="{3B05553D-947C-41CD-A173-E8817408C943}" srcOrd="0" destOrd="0" presId="urn:microsoft.com/office/officeart/2005/8/layout/cycle2"/>
    <dgm:cxn modelId="{3BD03519-5F51-44BF-A646-95E9C75CF8D9}" type="presOf" srcId="{699F3D0B-FB7F-42F7-9FF6-AE7DC8ECA161}" destId="{A3FB872E-3AE5-47FD-A506-599803CFA9C1}" srcOrd="1" destOrd="0" presId="urn:microsoft.com/office/officeart/2005/8/layout/cycle2"/>
    <dgm:cxn modelId="{4E10B08E-4BBC-411C-BB9C-C62A1CA9FBA2}" type="presOf" srcId="{1EEA74A8-0D55-45EE-9116-B9E32EF35BDC}" destId="{1109465A-9DBE-4014-B2E2-EF6B31EC0FE3}" srcOrd="0" destOrd="0" presId="urn:microsoft.com/office/officeart/2005/8/layout/cycle2"/>
    <dgm:cxn modelId="{7AD9EB8F-5689-4FCD-8D1F-1F835CD6F30C}" srcId="{E89FB927-7BAF-40DD-AC15-ED541FCA1463}" destId="{052EA01C-D76E-4CE5-B1F3-252A3F35B695}" srcOrd="18" destOrd="0" parTransId="{314CB134-4940-4714-B96E-6C9943CBC08A}" sibTransId="{F11BA615-A0A4-4736-B7BD-769E0DADA110}"/>
    <dgm:cxn modelId="{19FD373B-1CBF-49E7-8B4F-CBD4CFE5431B}" type="presOf" srcId="{AE05DD82-D350-4F21-A8D3-D4E8744F38D9}" destId="{7C60C2D1-6F94-48A6-994A-C08D1053314B}" srcOrd="0" destOrd="0" presId="urn:microsoft.com/office/officeart/2005/8/layout/cycle2"/>
    <dgm:cxn modelId="{45FF430D-160F-4A16-A55D-1D1CA0B5205B}" type="presOf" srcId="{9CB5AE49-546E-49DD-B0FD-41DC421507D4}" destId="{EF652CFE-0E17-4F1E-B0A6-FEE77889ECA8}" srcOrd="1" destOrd="0" presId="urn:microsoft.com/office/officeart/2005/8/layout/cycle2"/>
    <dgm:cxn modelId="{F8F391B9-421A-4646-9C0E-57F02F031953}" srcId="{E89FB927-7BAF-40DD-AC15-ED541FCA1463}" destId="{56F684FA-66BE-44E1-8CF1-458E9A5A502D}" srcOrd="1" destOrd="0" parTransId="{7CE9F200-60F6-42A7-87B8-D3DE7B8F155B}" sibTransId="{D1126AE5-AA91-4C19-9252-2E37196E9052}"/>
    <dgm:cxn modelId="{67E411FC-B422-470B-93FE-CDC4ACAD9A79}" type="presOf" srcId="{85FCC510-438C-4E94-9493-D601896F340A}" destId="{B0176BE0-D3F4-45A6-A33F-2E1FEF3F54BB}" srcOrd="0" destOrd="0" presId="urn:microsoft.com/office/officeart/2005/8/layout/cycle2"/>
    <dgm:cxn modelId="{51A4DA40-9659-4154-B793-CB243032055D}" srcId="{E89FB927-7BAF-40DD-AC15-ED541FCA1463}" destId="{BCD72E3B-AD1C-403F-8D59-1684D4079184}" srcOrd="21" destOrd="0" parTransId="{B6A9E635-5853-45F2-A148-EC368647EE47}" sibTransId="{48F3AE38-1F06-422A-864A-AA05E7F3FDE5}"/>
    <dgm:cxn modelId="{8423F2D2-F9BE-46AA-83F4-5FB208C43B2A}" type="presOf" srcId="{9CB5AE49-546E-49DD-B0FD-41DC421507D4}" destId="{FB1340A1-1B83-40D5-9AA1-96A579D6AC57}" srcOrd="0" destOrd="0" presId="urn:microsoft.com/office/officeart/2005/8/layout/cycle2"/>
    <dgm:cxn modelId="{A5E229D0-EAA4-4DA6-A44F-1079227FFAD3}" type="presOf" srcId="{CEB1D70B-4D3F-4857-BD0B-A5D6EC61F0E4}" destId="{6781B441-8538-450D-8C6A-1D5FCEA48929}" srcOrd="0" destOrd="0" presId="urn:microsoft.com/office/officeart/2005/8/layout/cycle2"/>
    <dgm:cxn modelId="{7487AE1A-6AB6-4935-BD70-C5B9AA911DBF}" type="presOf" srcId="{5746B5E3-7905-44C3-8852-8179517E21AD}" destId="{FBE187E2-C499-48CF-B540-25AD439A089E}" srcOrd="0" destOrd="0" presId="urn:microsoft.com/office/officeart/2005/8/layout/cycle2"/>
    <dgm:cxn modelId="{E4D8301E-BB9F-4956-A08E-ADE60F029005}" srcId="{E89FB927-7BAF-40DD-AC15-ED541FCA1463}" destId="{69B2FA41-E957-49E5-85B4-3B7E893C6497}" srcOrd="15" destOrd="0" parTransId="{663BAE87-55A8-48A4-A234-F9A281AF90EA}" sibTransId="{573ADAE8-A28B-4636-9A5C-AB7F876282E4}"/>
    <dgm:cxn modelId="{5F814604-669A-4613-B461-79CC40D7FB96}" type="presOf" srcId="{8CACC503-7F50-4998-98AC-A1CB7C6A4FD7}" destId="{F8513157-D094-4E9B-AFD5-E79667FCA31D}" srcOrd="0" destOrd="0" presId="urn:microsoft.com/office/officeart/2005/8/layout/cycle2"/>
    <dgm:cxn modelId="{5A287E1B-0264-4155-A9DC-3A8E08F0F5B8}" srcId="{E89FB927-7BAF-40DD-AC15-ED541FCA1463}" destId="{FFC0408C-8F2F-4810-9BE5-65D0C5EEFCA0}" srcOrd="2" destOrd="0" parTransId="{A326749C-8CF0-4CE6-86BF-965102A9C8E7}" sibTransId="{142E1843-9626-467E-8A52-ECBF12BCF623}"/>
    <dgm:cxn modelId="{AA8E4539-43C7-4B02-B518-C9513465B08A}" srcId="{E89FB927-7BAF-40DD-AC15-ED541FCA1463}" destId="{7506EB8E-AB03-440B-9DE5-D0D98465481E}" srcOrd="10" destOrd="0" parTransId="{A386D205-45D7-4CCD-BF79-4E1A806A9D33}" sibTransId="{9CB5AE49-546E-49DD-B0FD-41DC421507D4}"/>
    <dgm:cxn modelId="{1ADC4548-7A2B-4D9F-983D-7AA1E33F33DA}" type="presOf" srcId="{B63047FA-2B96-4E33-9855-900661C1C0A6}" destId="{13280700-3282-4B7A-91DA-1840B2484E9D}" srcOrd="1" destOrd="0" presId="urn:microsoft.com/office/officeart/2005/8/layout/cycle2"/>
    <dgm:cxn modelId="{4308462F-8408-4B9E-8BFE-D945D01E375D}" type="presOf" srcId="{FFC0408C-8F2F-4810-9BE5-65D0C5EEFCA0}" destId="{EDBE5021-217F-445B-B267-7A97D723E06A}" srcOrd="0" destOrd="0" presId="urn:microsoft.com/office/officeart/2005/8/layout/cycle2"/>
    <dgm:cxn modelId="{F5E251C2-7A1B-4A2D-81F6-5D58B88F48FC}" type="presOf" srcId="{7AEF6632-AD18-46C9-96F0-9662E1EFDB7B}" destId="{70702EEE-C3A6-4C57-BFC2-0AE1D9B838C3}" srcOrd="0" destOrd="0" presId="urn:microsoft.com/office/officeart/2005/8/layout/cycle2"/>
    <dgm:cxn modelId="{237B9696-FB37-4446-8891-6B2AAC62A85B}" type="presOf" srcId="{F58B4162-7A5F-4263-8D36-B58C0A8F0CDB}" destId="{F860A295-7F37-4C92-BFC2-AC142989EC86}" srcOrd="0" destOrd="0" presId="urn:microsoft.com/office/officeart/2005/8/layout/cycle2"/>
    <dgm:cxn modelId="{B8A169EB-D90A-4474-97EF-E18CAF424B7A}" type="presOf" srcId="{52A1A162-200E-4CC8-A9CB-189CBD804FDE}" destId="{A1539EA0-ACE7-4BE3-97D3-B82C69ED172C}" srcOrd="0" destOrd="0" presId="urn:microsoft.com/office/officeart/2005/8/layout/cycle2"/>
    <dgm:cxn modelId="{95B2CAE3-CC57-4C23-BC7D-D8EA5EED39B9}" srcId="{E89FB927-7BAF-40DD-AC15-ED541FCA1463}" destId="{CEB1D70B-4D3F-4857-BD0B-A5D6EC61F0E4}" srcOrd="11" destOrd="0" parTransId="{7E861706-2182-4A60-B82F-893A6272260D}" sibTransId="{0CB96D94-B690-40E7-A3E2-D1BF19AD0980}"/>
    <dgm:cxn modelId="{CB514290-A1B0-473D-95BC-C72645A9FA44}" srcId="{E89FB927-7BAF-40DD-AC15-ED541FCA1463}" destId="{7AEF6632-AD18-46C9-96F0-9662E1EFDB7B}" srcOrd="9" destOrd="0" parTransId="{C3B18011-4EF0-49C4-B27B-AA4659C511A7}" sibTransId="{FBB76A47-0592-435C-A601-83CF1D8FFFEE}"/>
    <dgm:cxn modelId="{E1DDEE25-F3CF-47F2-AE13-DA68A5477233}" srcId="{E89FB927-7BAF-40DD-AC15-ED541FCA1463}" destId="{D8C5B533-8B18-4204-A142-9F6124467026}" srcOrd="19" destOrd="0" parTransId="{6FEEE01C-B852-434A-BA21-F14C2F090CF3}" sibTransId="{699F3D0B-FB7F-42F7-9FF6-AE7DC8ECA161}"/>
    <dgm:cxn modelId="{083E49FE-5B45-43FC-A40A-B02808F2635B}" type="presOf" srcId="{DECB4405-54DC-478B-B5FC-51518C8D5F70}" destId="{200FFB5C-1022-4154-89F8-96DC6EB614C5}" srcOrd="0" destOrd="0" presId="urn:microsoft.com/office/officeart/2005/8/layout/cycle2"/>
    <dgm:cxn modelId="{7899ED5A-3CD5-41B0-B420-B7FDE2515B88}" type="presOf" srcId="{F58B4162-7A5F-4263-8D36-B58C0A8F0CDB}" destId="{576B3E78-9E6F-49A6-9176-EEBB6D3CAD2A}" srcOrd="1" destOrd="0" presId="urn:microsoft.com/office/officeart/2005/8/layout/cycle2"/>
    <dgm:cxn modelId="{AA438B3B-359C-4240-A802-EC38681D3903}" type="presOf" srcId="{F5EE95AE-D99B-43D3-9393-71561C2BD3EC}" destId="{1B30372F-6D97-4CA1-9147-95053CC8B839}" srcOrd="0" destOrd="0" presId="urn:microsoft.com/office/officeart/2005/8/layout/cycle2"/>
    <dgm:cxn modelId="{B404B8AB-5117-4AAA-AAC0-2A1AD334AE51}" srcId="{E89FB927-7BAF-40DD-AC15-ED541FCA1463}" destId="{52A1A162-200E-4CC8-A9CB-189CBD804FDE}" srcOrd="17" destOrd="0" parTransId="{EC2E207C-C34A-4B11-97D7-0D376D3BA4E0}" sibTransId="{619EABAA-D785-43F5-B37F-87EA2013C875}"/>
    <dgm:cxn modelId="{6CD29F68-D544-4475-8295-8B66B8FC825B}" type="presOf" srcId="{7506EB8E-AB03-440B-9DE5-D0D98465481E}" destId="{A1BCE669-C92C-468B-88BD-40B7EDC2C66B}" srcOrd="0" destOrd="0" presId="urn:microsoft.com/office/officeart/2005/8/layout/cycle2"/>
    <dgm:cxn modelId="{A90D3A20-ACCF-444B-A7A1-28C40DDDAFCC}" type="presOf" srcId="{BB790AB9-CEF2-4671-8DF2-B88DDFE7A0AD}" destId="{80C36A49-B534-425A-9067-0E39C78A58FA}" srcOrd="0" destOrd="0" presId="urn:microsoft.com/office/officeart/2005/8/layout/cycle2"/>
    <dgm:cxn modelId="{6B0F7B52-E4AB-43CA-9A67-E3B9A4E8E94D}" type="presParOf" srcId="{1C5D1349-E26D-41C6-9872-DE9998BB52F2}" destId="{4123F4FE-FD60-4CA9-8A9C-CCD5B121494D}" srcOrd="0" destOrd="0" presId="urn:microsoft.com/office/officeart/2005/8/layout/cycle2"/>
    <dgm:cxn modelId="{AFECB838-7A2F-4A73-9A95-1B4F2641ED04}" type="presParOf" srcId="{1C5D1349-E26D-41C6-9872-DE9998BB52F2}" destId="{9B49F6AC-353E-4CC4-8305-562299279B3F}" srcOrd="1" destOrd="0" presId="urn:microsoft.com/office/officeart/2005/8/layout/cycle2"/>
    <dgm:cxn modelId="{CB0298D0-EC90-4D09-8A15-E93A52ADBACD}" type="presParOf" srcId="{9B49F6AC-353E-4CC4-8305-562299279B3F}" destId="{B460B866-8C27-46CE-B90D-C62CAD4BFEB9}" srcOrd="0" destOrd="0" presId="urn:microsoft.com/office/officeart/2005/8/layout/cycle2"/>
    <dgm:cxn modelId="{091EC19C-6541-4674-B97D-5DE82FE4673E}" type="presParOf" srcId="{1C5D1349-E26D-41C6-9872-DE9998BB52F2}" destId="{223C94BF-64A3-4AAE-A7A7-8F79348E5022}" srcOrd="2" destOrd="0" presId="urn:microsoft.com/office/officeart/2005/8/layout/cycle2"/>
    <dgm:cxn modelId="{77FCE6DD-17CB-4AEB-9973-21EF93350208}" type="presParOf" srcId="{1C5D1349-E26D-41C6-9872-DE9998BB52F2}" destId="{55B3C2AB-7C6E-4B8A-BA48-36180D2DE5C2}" srcOrd="3" destOrd="0" presId="urn:microsoft.com/office/officeart/2005/8/layout/cycle2"/>
    <dgm:cxn modelId="{8467717B-10B3-4B33-9D51-96F40E47ED05}" type="presParOf" srcId="{55B3C2AB-7C6E-4B8A-BA48-36180D2DE5C2}" destId="{B6D64EB0-BD53-4B1A-9E08-B4543B03E4C8}" srcOrd="0" destOrd="0" presId="urn:microsoft.com/office/officeart/2005/8/layout/cycle2"/>
    <dgm:cxn modelId="{C062E719-5EBA-43C8-A337-FD39E953A801}" type="presParOf" srcId="{1C5D1349-E26D-41C6-9872-DE9998BB52F2}" destId="{EDBE5021-217F-445B-B267-7A97D723E06A}" srcOrd="4" destOrd="0" presId="urn:microsoft.com/office/officeart/2005/8/layout/cycle2"/>
    <dgm:cxn modelId="{B00639F1-C9BF-4277-86D7-1F12F71D62F0}" type="presParOf" srcId="{1C5D1349-E26D-41C6-9872-DE9998BB52F2}" destId="{F8AFBE7A-3248-4FB6-A511-41171668DBA8}" srcOrd="5" destOrd="0" presId="urn:microsoft.com/office/officeart/2005/8/layout/cycle2"/>
    <dgm:cxn modelId="{DF7DE4C9-AE1B-4FFE-B1B9-BDB2398C27FF}" type="presParOf" srcId="{F8AFBE7A-3248-4FB6-A511-41171668DBA8}" destId="{147E0F14-2A3F-4228-ABAA-1194980DB199}" srcOrd="0" destOrd="0" presId="urn:microsoft.com/office/officeart/2005/8/layout/cycle2"/>
    <dgm:cxn modelId="{BACBC0B9-7D7E-4A72-BE80-1C1BB94A4B24}" type="presParOf" srcId="{1C5D1349-E26D-41C6-9872-DE9998BB52F2}" destId="{D7C4FB21-5476-49CE-8273-E655FAB3D647}" srcOrd="6" destOrd="0" presId="urn:microsoft.com/office/officeart/2005/8/layout/cycle2"/>
    <dgm:cxn modelId="{66CFFAF2-6D68-4D87-A66A-35C20F396E25}" type="presParOf" srcId="{1C5D1349-E26D-41C6-9872-DE9998BB52F2}" destId="{F860A295-7F37-4C92-BFC2-AC142989EC86}" srcOrd="7" destOrd="0" presId="urn:microsoft.com/office/officeart/2005/8/layout/cycle2"/>
    <dgm:cxn modelId="{5215D730-471C-4ED9-BEE3-EB5117C14D96}" type="presParOf" srcId="{F860A295-7F37-4C92-BFC2-AC142989EC86}" destId="{576B3E78-9E6F-49A6-9176-EEBB6D3CAD2A}" srcOrd="0" destOrd="0" presId="urn:microsoft.com/office/officeart/2005/8/layout/cycle2"/>
    <dgm:cxn modelId="{E1E170D8-FB4F-4727-B7BB-263B555E23A4}" type="presParOf" srcId="{1C5D1349-E26D-41C6-9872-DE9998BB52F2}" destId="{F8513157-D094-4E9B-AFD5-E79667FCA31D}" srcOrd="8" destOrd="0" presId="urn:microsoft.com/office/officeart/2005/8/layout/cycle2"/>
    <dgm:cxn modelId="{99723A74-4502-4A44-B9AD-F7667F9A2A93}" type="presParOf" srcId="{1C5D1349-E26D-41C6-9872-DE9998BB52F2}" destId="{0E6AB527-A975-4CC0-AB9B-980278FFA5FE}" srcOrd="9" destOrd="0" presId="urn:microsoft.com/office/officeart/2005/8/layout/cycle2"/>
    <dgm:cxn modelId="{5810C15F-0A66-4E1B-ABAC-9B9E043E76A9}" type="presParOf" srcId="{0E6AB527-A975-4CC0-AB9B-980278FFA5FE}" destId="{C77A3113-87C6-42F7-BEAE-849B62F49CD0}" srcOrd="0" destOrd="0" presId="urn:microsoft.com/office/officeart/2005/8/layout/cycle2"/>
    <dgm:cxn modelId="{D6EA587D-E567-4615-AA85-5C6E061064A0}" type="presParOf" srcId="{1C5D1349-E26D-41C6-9872-DE9998BB52F2}" destId="{FBE187E2-C499-48CF-B540-25AD439A089E}" srcOrd="10" destOrd="0" presId="urn:microsoft.com/office/officeart/2005/8/layout/cycle2"/>
    <dgm:cxn modelId="{4CAB18F3-9939-477B-AFE3-4991D6D1E938}" type="presParOf" srcId="{1C5D1349-E26D-41C6-9872-DE9998BB52F2}" destId="{6BE15E3E-9FE2-49AE-A645-4A13F1CA80BF}" srcOrd="11" destOrd="0" presId="urn:microsoft.com/office/officeart/2005/8/layout/cycle2"/>
    <dgm:cxn modelId="{65E87660-4422-4818-8C50-454D9B22324E}" type="presParOf" srcId="{6BE15E3E-9FE2-49AE-A645-4A13F1CA80BF}" destId="{B4D6D55B-F944-417E-B339-FDCD80448623}" srcOrd="0" destOrd="0" presId="urn:microsoft.com/office/officeart/2005/8/layout/cycle2"/>
    <dgm:cxn modelId="{3B3E8ABC-F48B-4BDB-B411-EE8180E37D4D}" type="presParOf" srcId="{1C5D1349-E26D-41C6-9872-DE9998BB52F2}" destId="{80C36A49-B534-425A-9067-0E39C78A58FA}" srcOrd="12" destOrd="0" presId="urn:microsoft.com/office/officeart/2005/8/layout/cycle2"/>
    <dgm:cxn modelId="{968DE2CD-6F2C-4950-A61B-4ED9110EDC21}" type="presParOf" srcId="{1C5D1349-E26D-41C6-9872-DE9998BB52F2}" destId="{1BE3E22C-A68C-4B7A-8F21-840B58237331}" srcOrd="13" destOrd="0" presId="urn:microsoft.com/office/officeart/2005/8/layout/cycle2"/>
    <dgm:cxn modelId="{CFF8D796-6A4F-4DC1-B6AF-DF1ED77A483B}" type="presParOf" srcId="{1BE3E22C-A68C-4B7A-8F21-840B58237331}" destId="{056CBAE9-C89A-4FD3-985E-03E78555BB40}" srcOrd="0" destOrd="0" presId="urn:microsoft.com/office/officeart/2005/8/layout/cycle2"/>
    <dgm:cxn modelId="{ADAE8B3D-E911-4766-B4E3-19645626BF68}" type="presParOf" srcId="{1C5D1349-E26D-41C6-9872-DE9998BB52F2}" destId="{B0176BE0-D3F4-45A6-A33F-2E1FEF3F54BB}" srcOrd="14" destOrd="0" presId="urn:microsoft.com/office/officeart/2005/8/layout/cycle2"/>
    <dgm:cxn modelId="{383B7476-63DC-4DAC-AAE7-F00195E4E39B}" type="presParOf" srcId="{1C5D1349-E26D-41C6-9872-DE9998BB52F2}" destId="{DCD04BE6-65E0-4A35-86D4-7EFB5526CA34}" srcOrd="15" destOrd="0" presId="urn:microsoft.com/office/officeart/2005/8/layout/cycle2"/>
    <dgm:cxn modelId="{2DD153E5-40FA-424C-AA77-70D7F8EE60EF}" type="presParOf" srcId="{DCD04BE6-65E0-4A35-86D4-7EFB5526CA34}" destId="{4D314F7F-06D2-4720-95E8-C9B3A2EAC795}" srcOrd="0" destOrd="0" presId="urn:microsoft.com/office/officeart/2005/8/layout/cycle2"/>
    <dgm:cxn modelId="{7E0A99B6-9599-42F1-BE4E-2DD1A55CC2E9}" type="presParOf" srcId="{1C5D1349-E26D-41C6-9872-DE9998BB52F2}" destId="{200FFB5C-1022-4154-89F8-96DC6EB614C5}" srcOrd="16" destOrd="0" presId="urn:microsoft.com/office/officeart/2005/8/layout/cycle2"/>
    <dgm:cxn modelId="{89D2742B-02C7-4556-83FA-A334B6C39239}" type="presParOf" srcId="{1C5D1349-E26D-41C6-9872-DE9998BB52F2}" destId="{3B05553D-947C-41CD-A173-E8817408C943}" srcOrd="17" destOrd="0" presId="urn:microsoft.com/office/officeart/2005/8/layout/cycle2"/>
    <dgm:cxn modelId="{1D75FC90-2998-4326-A1B8-FFDA59E8B5E2}" type="presParOf" srcId="{3B05553D-947C-41CD-A173-E8817408C943}" destId="{B58C3819-BA49-48F0-88CF-499A93EDD16E}" srcOrd="0" destOrd="0" presId="urn:microsoft.com/office/officeart/2005/8/layout/cycle2"/>
    <dgm:cxn modelId="{5D633490-8155-45A2-92C2-40A657E309FF}" type="presParOf" srcId="{1C5D1349-E26D-41C6-9872-DE9998BB52F2}" destId="{70702EEE-C3A6-4C57-BFC2-0AE1D9B838C3}" srcOrd="18" destOrd="0" presId="urn:microsoft.com/office/officeart/2005/8/layout/cycle2"/>
    <dgm:cxn modelId="{70CA5EF1-1489-4419-A9EA-ABB782D40190}" type="presParOf" srcId="{1C5D1349-E26D-41C6-9872-DE9998BB52F2}" destId="{3A658534-486A-4AE2-8EC1-1CA055901487}" srcOrd="19" destOrd="0" presId="urn:microsoft.com/office/officeart/2005/8/layout/cycle2"/>
    <dgm:cxn modelId="{2F3A2524-17C0-41D3-A84E-18C38E36C00A}" type="presParOf" srcId="{3A658534-486A-4AE2-8EC1-1CA055901487}" destId="{10D4B61A-7752-4381-8E45-67FDFCDB67ED}" srcOrd="0" destOrd="0" presId="urn:microsoft.com/office/officeart/2005/8/layout/cycle2"/>
    <dgm:cxn modelId="{05132EB0-0AAF-4D16-98D5-40D31FD65766}" type="presParOf" srcId="{1C5D1349-E26D-41C6-9872-DE9998BB52F2}" destId="{A1BCE669-C92C-468B-88BD-40B7EDC2C66B}" srcOrd="20" destOrd="0" presId="urn:microsoft.com/office/officeart/2005/8/layout/cycle2"/>
    <dgm:cxn modelId="{786FC379-3E61-44E9-AA89-7FC3068D72C1}" type="presParOf" srcId="{1C5D1349-E26D-41C6-9872-DE9998BB52F2}" destId="{FB1340A1-1B83-40D5-9AA1-96A579D6AC57}" srcOrd="21" destOrd="0" presId="urn:microsoft.com/office/officeart/2005/8/layout/cycle2"/>
    <dgm:cxn modelId="{528D3E23-DE93-433D-8B4C-E6C242389A9D}" type="presParOf" srcId="{FB1340A1-1B83-40D5-9AA1-96A579D6AC57}" destId="{EF652CFE-0E17-4F1E-B0A6-FEE77889ECA8}" srcOrd="0" destOrd="0" presId="urn:microsoft.com/office/officeart/2005/8/layout/cycle2"/>
    <dgm:cxn modelId="{86131D7D-9AC6-4651-BAA9-326D9A731545}" type="presParOf" srcId="{1C5D1349-E26D-41C6-9872-DE9998BB52F2}" destId="{6781B441-8538-450D-8C6A-1D5FCEA48929}" srcOrd="22" destOrd="0" presId="urn:microsoft.com/office/officeart/2005/8/layout/cycle2"/>
    <dgm:cxn modelId="{4074D617-8210-47A4-8E10-740BF2BDD754}" type="presParOf" srcId="{1C5D1349-E26D-41C6-9872-DE9998BB52F2}" destId="{79322F08-0C9B-47AF-B1C4-82C7B2328B1A}" srcOrd="23" destOrd="0" presId="urn:microsoft.com/office/officeart/2005/8/layout/cycle2"/>
    <dgm:cxn modelId="{B0CDE747-8386-4E12-9EDB-B04C857534B8}" type="presParOf" srcId="{79322F08-0C9B-47AF-B1C4-82C7B2328B1A}" destId="{5F9AA3D7-3710-4840-A8B7-FD7FCF1FD02E}" srcOrd="0" destOrd="0" presId="urn:microsoft.com/office/officeart/2005/8/layout/cycle2"/>
    <dgm:cxn modelId="{56E5A150-3E94-472E-ADB4-E02405436737}" type="presParOf" srcId="{1C5D1349-E26D-41C6-9872-DE9998BB52F2}" destId="{1B30372F-6D97-4CA1-9147-95053CC8B839}" srcOrd="24" destOrd="0" presId="urn:microsoft.com/office/officeart/2005/8/layout/cycle2"/>
    <dgm:cxn modelId="{004631AF-E502-4E1F-BD8F-412F6173CA26}" type="presParOf" srcId="{1C5D1349-E26D-41C6-9872-DE9998BB52F2}" destId="{BE3C131D-1272-498E-98F6-5BFEE1CD95EB}" srcOrd="25" destOrd="0" presId="urn:microsoft.com/office/officeart/2005/8/layout/cycle2"/>
    <dgm:cxn modelId="{DBDA96C2-9F26-4B5B-9F15-B8235E660969}" type="presParOf" srcId="{BE3C131D-1272-498E-98F6-5BFEE1CD95EB}" destId="{0B021C18-8E64-478D-8DBE-9F11D8E1095F}" srcOrd="0" destOrd="0" presId="urn:microsoft.com/office/officeart/2005/8/layout/cycle2"/>
    <dgm:cxn modelId="{4AA7E15A-BB1F-4540-A1FD-99F739CA7545}" type="presParOf" srcId="{1C5D1349-E26D-41C6-9872-DE9998BB52F2}" destId="{6DA6A89F-1D35-4682-892D-FBCB30E9F721}" srcOrd="26" destOrd="0" presId="urn:microsoft.com/office/officeart/2005/8/layout/cycle2"/>
    <dgm:cxn modelId="{F5A0033E-1C32-42BD-B233-01F295267B6F}" type="presParOf" srcId="{1C5D1349-E26D-41C6-9872-DE9998BB52F2}" destId="{7C60C2D1-6F94-48A6-994A-C08D1053314B}" srcOrd="27" destOrd="0" presId="urn:microsoft.com/office/officeart/2005/8/layout/cycle2"/>
    <dgm:cxn modelId="{C6A96499-2F7C-4766-91E8-419278B44077}" type="presParOf" srcId="{7C60C2D1-6F94-48A6-994A-C08D1053314B}" destId="{BA91568F-D007-4EBF-9C9C-B4FF03314DE2}" srcOrd="0" destOrd="0" presId="urn:microsoft.com/office/officeart/2005/8/layout/cycle2"/>
    <dgm:cxn modelId="{AB82707F-A778-430D-87F9-9577DB921794}" type="presParOf" srcId="{1C5D1349-E26D-41C6-9872-DE9998BB52F2}" destId="{1109465A-9DBE-4014-B2E2-EF6B31EC0FE3}" srcOrd="28" destOrd="0" presId="urn:microsoft.com/office/officeart/2005/8/layout/cycle2"/>
    <dgm:cxn modelId="{24B78A9C-3147-4CC0-A27D-A0C1B04BF703}" type="presParOf" srcId="{1C5D1349-E26D-41C6-9872-DE9998BB52F2}" destId="{1F1DE794-BFBC-46BE-B0BE-B39807AD878F}" srcOrd="29" destOrd="0" presId="urn:microsoft.com/office/officeart/2005/8/layout/cycle2"/>
    <dgm:cxn modelId="{420413F2-25BD-4D4B-A609-33D72BDC6FF1}" type="presParOf" srcId="{1F1DE794-BFBC-46BE-B0BE-B39807AD878F}" destId="{13280700-3282-4B7A-91DA-1840B2484E9D}" srcOrd="0" destOrd="0" presId="urn:microsoft.com/office/officeart/2005/8/layout/cycle2"/>
    <dgm:cxn modelId="{409C7F75-6CAD-4E15-BACD-4B7A19EE43CA}" type="presParOf" srcId="{1C5D1349-E26D-41C6-9872-DE9998BB52F2}" destId="{A7AD964A-9D58-4AA1-8F1A-06AEF912A540}" srcOrd="30" destOrd="0" presId="urn:microsoft.com/office/officeart/2005/8/layout/cycle2"/>
    <dgm:cxn modelId="{1636AB6D-B0FE-457C-96F2-AB57D50A21EA}" type="presParOf" srcId="{1C5D1349-E26D-41C6-9872-DE9998BB52F2}" destId="{72AD7062-3F78-4111-B321-0249C790386E}" srcOrd="31" destOrd="0" presId="urn:microsoft.com/office/officeart/2005/8/layout/cycle2"/>
    <dgm:cxn modelId="{3CA2ADAE-3558-4EE8-9C17-22780AA973FA}" type="presParOf" srcId="{72AD7062-3F78-4111-B321-0249C790386E}" destId="{317F055E-D4C3-4082-BBE1-43DC8F994DA5}" srcOrd="0" destOrd="0" presId="urn:microsoft.com/office/officeart/2005/8/layout/cycle2"/>
    <dgm:cxn modelId="{3398ED10-DDAC-4FFA-A7D1-6AEF133ACABB}" type="presParOf" srcId="{1C5D1349-E26D-41C6-9872-DE9998BB52F2}" destId="{C59863CD-AD4C-4FE5-97BE-8DCFF574CD78}" srcOrd="32" destOrd="0" presId="urn:microsoft.com/office/officeart/2005/8/layout/cycle2"/>
    <dgm:cxn modelId="{13452A49-5781-4992-B57D-DEFC47F4F3C0}" type="presParOf" srcId="{1C5D1349-E26D-41C6-9872-DE9998BB52F2}" destId="{F33313E5-F6DE-4FD8-BBA0-044AA1E6CEA6}" srcOrd="33" destOrd="0" presId="urn:microsoft.com/office/officeart/2005/8/layout/cycle2"/>
    <dgm:cxn modelId="{5121A9A6-E7CA-43AD-8A2F-FA120BC2D200}" type="presParOf" srcId="{F33313E5-F6DE-4FD8-BBA0-044AA1E6CEA6}" destId="{B1F1F790-4698-47C9-8E7B-54E8775C8796}" srcOrd="0" destOrd="0" presId="urn:microsoft.com/office/officeart/2005/8/layout/cycle2"/>
    <dgm:cxn modelId="{823F6638-652C-4DE2-9DD1-18BEB4B6123E}" type="presParOf" srcId="{1C5D1349-E26D-41C6-9872-DE9998BB52F2}" destId="{A1539EA0-ACE7-4BE3-97D3-B82C69ED172C}" srcOrd="34" destOrd="0" presId="urn:microsoft.com/office/officeart/2005/8/layout/cycle2"/>
    <dgm:cxn modelId="{EFA29354-27D7-4A25-83E5-0DD71721D4FD}" type="presParOf" srcId="{1C5D1349-E26D-41C6-9872-DE9998BB52F2}" destId="{9DA47BC4-E103-46F5-A18A-5513C26552E4}" srcOrd="35" destOrd="0" presId="urn:microsoft.com/office/officeart/2005/8/layout/cycle2"/>
    <dgm:cxn modelId="{1A4C858A-4E73-4236-9E8A-98BCD1A38CAC}" type="presParOf" srcId="{9DA47BC4-E103-46F5-A18A-5513C26552E4}" destId="{7990E236-6455-494A-97C3-C685858703FC}" srcOrd="0" destOrd="0" presId="urn:microsoft.com/office/officeart/2005/8/layout/cycle2"/>
    <dgm:cxn modelId="{B243F946-AF46-4D5D-A8B7-A2BAF0CDD420}" type="presParOf" srcId="{1C5D1349-E26D-41C6-9872-DE9998BB52F2}" destId="{3A2C85AF-4CEC-40A5-8AF1-81F798FF9705}" srcOrd="36" destOrd="0" presId="urn:microsoft.com/office/officeart/2005/8/layout/cycle2"/>
    <dgm:cxn modelId="{600BD717-53C9-41A8-A2DF-7506D87A5B87}" type="presParOf" srcId="{1C5D1349-E26D-41C6-9872-DE9998BB52F2}" destId="{9A19B7F6-6314-4075-A00E-8D95ABDF9CFB}" srcOrd="37" destOrd="0" presId="urn:microsoft.com/office/officeart/2005/8/layout/cycle2"/>
    <dgm:cxn modelId="{718D060C-14C9-4E1A-8308-1F94A0BA2DE8}" type="presParOf" srcId="{9A19B7F6-6314-4075-A00E-8D95ABDF9CFB}" destId="{782BA991-1D35-416E-948B-D7491591F53A}" srcOrd="0" destOrd="0" presId="urn:microsoft.com/office/officeart/2005/8/layout/cycle2"/>
    <dgm:cxn modelId="{242C657B-CA92-46BF-8BC8-EC1F655480B1}" type="presParOf" srcId="{1C5D1349-E26D-41C6-9872-DE9998BB52F2}" destId="{E6733B96-418B-490D-A6E3-D137482CEA65}" srcOrd="38" destOrd="0" presId="urn:microsoft.com/office/officeart/2005/8/layout/cycle2"/>
    <dgm:cxn modelId="{103AED80-D6C2-4BE9-B4FD-9A2E09869E88}" type="presParOf" srcId="{1C5D1349-E26D-41C6-9872-DE9998BB52F2}" destId="{B9D759DD-7F85-46DB-8DEA-D94E1D5F98BD}" srcOrd="39" destOrd="0" presId="urn:microsoft.com/office/officeart/2005/8/layout/cycle2"/>
    <dgm:cxn modelId="{B239E4AE-5B3E-4FC5-9A0B-3CC31F8CB4C2}" type="presParOf" srcId="{B9D759DD-7F85-46DB-8DEA-D94E1D5F98BD}" destId="{A3FB872E-3AE5-47FD-A506-599803CFA9C1}" srcOrd="0" destOrd="0" presId="urn:microsoft.com/office/officeart/2005/8/layout/cycle2"/>
    <dgm:cxn modelId="{2EDC96F1-BAD3-4624-8A74-B1A65B80483E}" type="presParOf" srcId="{1C5D1349-E26D-41C6-9872-DE9998BB52F2}" destId="{E7952BDC-9DCC-4001-AABB-3E634570ED93}" srcOrd="40" destOrd="0" presId="urn:microsoft.com/office/officeart/2005/8/layout/cycle2"/>
    <dgm:cxn modelId="{FCC0EC03-5DAF-4EBF-85D5-973A868B6B9D}" type="presParOf" srcId="{1C5D1349-E26D-41C6-9872-DE9998BB52F2}" destId="{A047787D-8AC6-49D2-BCDC-2F9A08D0CC14}" srcOrd="41" destOrd="0" presId="urn:microsoft.com/office/officeart/2005/8/layout/cycle2"/>
    <dgm:cxn modelId="{1898E686-E944-48A4-B10D-4C828076139E}" type="presParOf" srcId="{A047787D-8AC6-49D2-BCDC-2F9A08D0CC14}" destId="{FB11D2A0-6409-4E1B-AA82-4629025DB6C6}" srcOrd="0" destOrd="0" presId="urn:microsoft.com/office/officeart/2005/8/layout/cycle2"/>
    <dgm:cxn modelId="{96404D0B-5DEF-4D43-A204-A5241DEE03E7}" type="presParOf" srcId="{1C5D1349-E26D-41C6-9872-DE9998BB52F2}" destId="{41221822-252D-4DFF-8061-D6A2B876647A}" srcOrd="42" destOrd="0" presId="urn:microsoft.com/office/officeart/2005/8/layout/cycle2"/>
    <dgm:cxn modelId="{B80EB4EB-C9E1-4C7A-AED6-B0DA8C06E000}" type="presParOf" srcId="{1C5D1349-E26D-41C6-9872-DE9998BB52F2}" destId="{855D7E77-E420-4580-9C61-B7190C85080A}" srcOrd="43" destOrd="0" presId="urn:microsoft.com/office/officeart/2005/8/layout/cycle2"/>
    <dgm:cxn modelId="{1FB10ACF-A276-4E6E-BAAA-53110CFB9E75}" type="presParOf" srcId="{855D7E77-E420-4580-9C61-B7190C85080A}" destId="{44463A96-FA2B-400D-B72D-4A969F61DC3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9FB927-7BAF-40DD-AC15-ED541FCA1463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99E955F6-4351-4185-93D4-1C50DDF1FCA4}">
      <dgm:prSet phldrT="[Text]" phldr="1"/>
      <dgm:spPr/>
      <dgm:t>
        <a:bodyPr/>
        <a:lstStyle/>
        <a:p>
          <a:endParaRPr lang="th-TH" dirty="0"/>
        </a:p>
      </dgm:t>
    </dgm:pt>
    <dgm:pt modelId="{E4849C1B-FA88-44AA-AD08-0B8629B87B36}" type="parTrans" cxnId="{322FCE71-F166-40D8-BB8B-AAE47C27E341}">
      <dgm:prSet/>
      <dgm:spPr/>
      <dgm:t>
        <a:bodyPr/>
        <a:lstStyle/>
        <a:p>
          <a:endParaRPr lang="th-TH"/>
        </a:p>
      </dgm:t>
    </dgm:pt>
    <dgm:pt modelId="{471F4704-FBD4-4EAC-94B2-666F4A8C3DC5}" type="sibTrans" cxnId="{322FCE71-F166-40D8-BB8B-AAE47C27E341}">
      <dgm:prSet/>
      <dgm:spPr/>
      <dgm:t>
        <a:bodyPr/>
        <a:lstStyle/>
        <a:p>
          <a:endParaRPr lang="th-TH"/>
        </a:p>
      </dgm:t>
    </dgm:pt>
    <dgm:pt modelId="{6C3DA52B-0418-4EF1-8B1C-F06058B408EF}">
      <dgm:prSet phldrT="[Text]" phldr="1"/>
      <dgm:spPr/>
      <dgm:t>
        <a:bodyPr/>
        <a:lstStyle/>
        <a:p>
          <a:endParaRPr lang="th-TH" dirty="0"/>
        </a:p>
      </dgm:t>
    </dgm:pt>
    <dgm:pt modelId="{C849EC5E-9C92-40FB-BA50-8AD4A4BF9F2E}" type="parTrans" cxnId="{7C72032A-D999-40D6-BD9D-20939D63A6A5}">
      <dgm:prSet/>
      <dgm:spPr/>
      <dgm:t>
        <a:bodyPr/>
        <a:lstStyle/>
        <a:p>
          <a:endParaRPr lang="th-TH"/>
        </a:p>
      </dgm:t>
    </dgm:pt>
    <dgm:pt modelId="{E51CC403-8FC7-4266-B85F-0816D931C825}" type="sibTrans" cxnId="{7C72032A-D999-40D6-BD9D-20939D63A6A5}">
      <dgm:prSet/>
      <dgm:spPr/>
      <dgm:t>
        <a:bodyPr/>
        <a:lstStyle/>
        <a:p>
          <a:endParaRPr lang="th-TH"/>
        </a:p>
      </dgm:t>
    </dgm:pt>
    <dgm:pt modelId="{BCD72E3B-AD1C-403F-8D59-1684D4079184}">
      <dgm:prSet phldrT="[Text]" phldr="1"/>
      <dgm:spPr/>
      <dgm:t>
        <a:bodyPr/>
        <a:lstStyle/>
        <a:p>
          <a:endParaRPr lang="th-TH" dirty="0"/>
        </a:p>
      </dgm:t>
    </dgm:pt>
    <dgm:pt modelId="{B6A9E635-5853-45F2-A148-EC368647EE47}" type="parTrans" cxnId="{51A4DA40-9659-4154-B793-CB243032055D}">
      <dgm:prSet/>
      <dgm:spPr/>
      <dgm:t>
        <a:bodyPr/>
        <a:lstStyle/>
        <a:p>
          <a:endParaRPr lang="th-TH"/>
        </a:p>
      </dgm:t>
    </dgm:pt>
    <dgm:pt modelId="{48F3AE38-1F06-422A-864A-AA05E7F3FDE5}" type="sibTrans" cxnId="{51A4DA40-9659-4154-B793-CB243032055D}">
      <dgm:prSet/>
      <dgm:spPr/>
      <dgm:t>
        <a:bodyPr/>
        <a:lstStyle/>
        <a:p>
          <a:endParaRPr lang="th-TH"/>
        </a:p>
      </dgm:t>
    </dgm:pt>
    <dgm:pt modelId="{D8C5B533-8B18-4204-A142-9F6124467026}">
      <dgm:prSet phldrT="[Text]" phldr="1"/>
      <dgm:spPr/>
      <dgm:t>
        <a:bodyPr/>
        <a:lstStyle/>
        <a:p>
          <a:endParaRPr lang="th-TH" dirty="0"/>
        </a:p>
      </dgm:t>
    </dgm:pt>
    <dgm:pt modelId="{699F3D0B-FB7F-42F7-9FF6-AE7DC8ECA161}" type="sibTrans" cxnId="{E1DDEE25-F3CF-47F2-AE13-DA68A5477233}">
      <dgm:prSet/>
      <dgm:spPr/>
      <dgm:t>
        <a:bodyPr/>
        <a:lstStyle/>
        <a:p>
          <a:endParaRPr lang="th-TH"/>
        </a:p>
      </dgm:t>
    </dgm:pt>
    <dgm:pt modelId="{6FEEE01C-B852-434A-BA21-F14C2F090CF3}" type="parTrans" cxnId="{E1DDEE25-F3CF-47F2-AE13-DA68A5477233}">
      <dgm:prSet/>
      <dgm:spPr/>
      <dgm:t>
        <a:bodyPr/>
        <a:lstStyle/>
        <a:p>
          <a:endParaRPr lang="th-TH"/>
        </a:p>
      </dgm:t>
    </dgm:pt>
    <dgm:pt modelId="{F93A194D-0014-4FC6-B054-6700EEBE4678}">
      <dgm:prSet phldrT="[Text]" phldr="1"/>
      <dgm:spPr/>
      <dgm:t>
        <a:bodyPr/>
        <a:lstStyle/>
        <a:p>
          <a:endParaRPr lang="th-TH" dirty="0"/>
        </a:p>
      </dgm:t>
    </dgm:pt>
    <dgm:pt modelId="{626DEEB4-3553-44CD-948D-1C3CDC1A733A}" type="parTrans" cxnId="{379BA2DD-CEDD-4804-9BE7-8AB0799FB78E}">
      <dgm:prSet/>
      <dgm:spPr/>
      <dgm:t>
        <a:bodyPr/>
        <a:lstStyle/>
        <a:p>
          <a:endParaRPr lang="th-TH"/>
        </a:p>
      </dgm:t>
    </dgm:pt>
    <dgm:pt modelId="{4A0A9611-7CA3-4B86-916E-577C05ABC5D0}" type="sibTrans" cxnId="{379BA2DD-CEDD-4804-9BE7-8AB0799FB78E}">
      <dgm:prSet/>
      <dgm:spPr/>
      <dgm:t>
        <a:bodyPr/>
        <a:lstStyle/>
        <a:p>
          <a:endParaRPr lang="th-TH"/>
        </a:p>
      </dgm:t>
    </dgm:pt>
    <dgm:pt modelId="{C668D5C0-411A-4065-90F4-67894B94DBE0}">
      <dgm:prSet phldrT="[Text]" phldr="1"/>
      <dgm:spPr/>
      <dgm:t>
        <a:bodyPr/>
        <a:lstStyle/>
        <a:p>
          <a:endParaRPr lang="th-TH" dirty="0"/>
        </a:p>
      </dgm:t>
    </dgm:pt>
    <dgm:pt modelId="{EEB66F4B-7D7D-4F00-8950-1252498E572E}" type="parTrans" cxnId="{1D20C5FC-442D-461A-AC83-A07C337AC89C}">
      <dgm:prSet/>
      <dgm:spPr/>
      <dgm:t>
        <a:bodyPr/>
        <a:lstStyle/>
        <a:p>
          <a:endParaRPr lang="th-TH"/>
        </a:p>
      </dgm:t>
    </dgm:pt>
    <dgm:pt modelId="{0C878C2E-C526-4D97-886D-4B414F93FD62}" type="sibTrans" cxnId="{1D20C5FC-442D-461A-AC83-A07C337AC89C}">
      <dgm:prSet/>
      <dgm:spPr/>
      <dgm:t>
        <a:bodyPr/>
        <a:lstStyle/>
        <a:p>
          <a:endParaRPr lang="th-TH"/>
        </a:p>
      </dgm:t>
    </dgm:pt>
    <dgm:pt modelId="{B949E37A-7F27-4211-8AA6-7C70B2D7C597}">
      <dgm:prSet phldrT="[Text]" phldr="1"/>
      <dgm:spPr/>
      <dgm:t>
        <a:bodyPr/>
        <a:lstStyle/>
        <a:p>
          <a:endParaRPr lang="th-TH" dirty="0"/>
        </a:p>
      </dgm:t>
    </dgm:pt>
    <dgm:pt modelId="{3C1B8A5C-FE89-4FD6-80DC-233F5D4FF372}" type="parTrans" cxnId="{C8CC53E8-34A1-43BF-A453-571A9D5F87C5}">
      <dgm:prSet/>
      <dgm:spPr/>
      <dgm:t>
        <a:bodyPr/>
        <a:lstStyle/>
        <a:p>
          <a:endParaRPr lang="th-TH"/>
        </a:p>
      </dgm:t>
    </dgm:pt>
    <dgm:pt modelId="{787DCB87-EB84-4341-A1AF-713D610BB97D}" type="sibTrans" cxnId="{C8CC53E8-34A1-43BF-A453-571A9D5F87C5}">
      <dgm:prSet/>
      <dgm:spPr/>
      <dgm:t>
        <a:bodyPr/>
        <a:lstStyle/>
        <a:p>
          <a:endParaRPr lang="th-TH"/>
        </a:p>
      </dgm:t>
    </dgm:pt>
    <dgm:pt modelId="{D9D78FD0-FE10-476D-B231-7E6EF222F089}">
      <dgm:prSet phldrT="[Text]" phldr="1"/>
      <dgm:spPr/>
      <dgm:t>
        <a:bodyPr/>
        <a:lstStyle/>
        <a:p>
          <a:endParaRPr lang="th-TH" dirty="0"/>
        </a:p>
      </dgm:t>
    </dgm:pt>
    <dgm:pt modelId="{8930DF08-9015-4FB3-9F2A-8E5C1DF74545}" type="parTrans" cxnId="{8057DD3B-3B73-4C5C-94FF-87B8C6CE4BB3}">
      <dgm:prSet/>
      <dgm:spPr/>
      <dgm:t>
        <a:bodyPr/>
        <a:lstStyle/>
        <a:p>
          <a:endParaRPr lang="th-TH"/>
        </a:p>
      </dgm:t>
    </dgm:pt>
    <dgm:pt modelId="{7A678F97-1C1A-4985-A05F-974945AD0035}" type="sibTrans" cxnId="{8057DD3B-3B73-4C5C-94FF-87B8C6CE4BB3}">
      <dgm:prSet/>
      <dgm:spPr/>
      <dgm:t>
        <a:bodyPr/>
        <a:lstStyle/>
        <a:p>
          <a:endParaRPr lang="th-TH"/>
        </a:p>
      </dgm:t>
    </dgm:pt>
    <dgm:pt modelId="{749F456C-6CEC-4AF0-B22E-7F57255E9D47}">
      <dgm:prSet phldrT="[Text]" phldr="1"/>
      <dgm:spPr/>
      <dgm:t>
        <a:bodyPr/>
        <a:lstStyle/>
        <a:p>
          <a:endParaRPr lang="th-TH" dirty="0"/>
        </a:p>
      </dgm:t>
    </dgm:pt>
    <dgm:pt modelId="{674559AB-AA4A-412A-9436-378080991262}" type="parTrans" cxnId="{67D1B4E3-5ACB-4878-9D3C-41B63F4B5B2B}">
      <dgm:prSet/>
      <dgm:spPr/>
      <dgm:t>
        <a:bodyPr/>
        <a:lstStyle/>
        <a:p>
          <a:endParaRPr lang="th-TH"/>
        </a:p>
      </dgm:t>
    </dgm:pt>
    <dgm:pt modelId="{506E240A-C2E7-416A-AFD9-CB1D7593013E}" type="sibTrans" cxnId="{67D1B4E3-5ACB-4878-9D3C-41B63F4B5B2B}">
      <dgm:prSet/>
      <dgm:spPr/>
      <dgm:t>
        <a:bodyPr/>
        <a:lstStyle/>
        <a:p>
          <a:endParaRPr lang="th-TH"/>
        </a:p>
      </dgm:t>
    </dgm:pt>
    <dgm:pt modelId="{959B0FDD-24F9-4A7C-992C-7E51164774BB}">
      <dgm:prSet phldrT="[Text]" phldr="1"/>
      <dgm:spPr/>
      <dgm:t>
        <a:bodyPr/>
        <a:lstStyle/>
        <a:p>
          <a:endParaRPr lang="th-TH" dirty="0"/>
        </a:p>
      </dgm:t>
    </dgm:pt>
    <dgm:pt modelId="{D6BD2AE7-DCA4-41D5-AAF9-1231B2B7B246}" type="parTrans" cxnId="{75B954DC-5560-4CF6-AC70-CDD6156991EC}">
      <dgm:prSet/>
      <dgm:spPr/>
      <dgm:t>
        <a:bodyPr/>
        <a:lstStyle/>
        <a:p>
          <a:endParaRPr lang="th-TH"/>
        </a:p>
      </dgm:t>
    </dgm:pt>
    <dgm:pt modelId="{08692345-5AF0-4B16-AFBB-F1E955976A74}" type="sibTrans" cxnId="{75B954DC-5560-4CF6-AC70-CDD6156991EC}">
      <dgm:prSet/>
      <dgm:spPr/>
      <dgm:t>
        <a:bodyPr/>
        <a:lstStyle/>
        <a:p>
          <a:endParaRPr lang="th-TH"/>
        </a:p>
      </dgm:t>
    </dgm:pt>
    <dgm:pt modelId="{524BA31A-AFC9-46DD-B344-B29DAC8ED61E}">
      <dgm:prSet phldrT="[Text]" phldr="1"/>
      <dgm:spPr/>
      <dgm:t>
        <a:bodyPr/>
        <a:lstStyle/>
        <a:p>
          <a:endParaRPr lang="th-TH" dirty="0"/>
        </a:p>
      </dgm:t>
    </dgm:pt>
    <dgm:pt modelId="{8B47EF87-F1F8-4077-A78F-1F0D988A5E4E}" type="parTrans" cxnId="{D0AFD8D2-A9F5-473C-B1EF-6F8131A53255}">
      <dgm:prSet/>
      <dgm:spPr/>
      <dgm:t>
        <a:bodyPr/>
        <a:lstStyle/>
        <a:p>
          <a:endParaRPr lang="th-TH"/>
        </a:p>
      </dgm:t>
    </dgm:pt>
    <dgm:pt modelId="{4847F5DD-EFDB-460C-9C1D-0188C626050F}" type="sibTrans" cxnId="{D0AFD8D2-A9F5-473C-B1EF-6F8131A53255}">
      <dgm:prSet/>
      <dgm:spPr/>
      <dgm:t>
        <a:bodyPr/>
        <a:lstStyle/>
        <a:p>
          <a:endParaRPr lang="th-TH"/>
        </a:p>
      </dgm:t>
    </dgm:pt>
    <dgm:pt modelId="{5E838CD0-9540-453E-9B9C-1EA9FCA5AF5F}">
      <dgm:prSet phldrT="[Text]" phldr="1"/>
      <dgm:spPr/>
      <dgm:t>
        <a:bodyPr/>
        <a:lstStyle/>
        <a:p>
          <a:endParaRPr lang="th-TH" dirty="0"/>
        </a:p>
      </dgm:t>
    </dgm:pt>
    <dgm:pt modelId="{9EBD8CB0-1599-4916-A596-DC7A7BD471D6}" type="parTrans" cxnId="{D230F59E-35DD-41B4-9737-69065F131D5D}">
      <dgm:prSet/>
      <dgm:spPr/>
      <dgm:t>
        <a:bodyPr/>
        <a:lstStyle/>
        <a:p>
          <a:endParaRPr lang="th-TH"/>
        </a:p>
      </dgm:t>
    </dgm:pt>
    <dgm:pt modelId="{F141FA08-5C4D-48F1-A386-D9DAD67FD831}" type="sibTrans" cxnId="{D230F59E-35DD-41B4-9737-69065F131D5D}">
      <dgm:prSet/>
      <dgm:spPr/>
      <dgm:t>
        <a:bodyPr/>
        <a:lstStyle/>
        <a:p>
          <a:endParaRPr lang="th-TH"/>
        </a:p>
      </dgm:t>
    </dgm:pt>
    <dgm:pt modelId="{3CF9BAFA-B85F-4743-B913-350A08ED8187}">
      <dgm:prSet phldrT="[Text]" phldr="1"/>
      <dgm:spPr/>
      <dgm:t>
        <a:bodyPr/>
        <a:lstStyle/>
        <a:p>
          <a:endParaRPr lang="th-TH" dirty="0"/>
        </a:p>
      </dgm:t>
    </dgm:pt>
    <dgm:pt modelId="{741978FF-8B2D-4B1E-9A1E-4C52CFC73E3A}" type="parTrans" cxnId="{0250FF10-CCA0-4D0E-BECA-C12A597446DD}">
      <dgm:prSet/>
      <dgm:spPr/>
      <dgm:t>
        <a:bodyPr/>
        <a:lstStyle/>
        <a:p>
          <a:endParaRPr lang="th-TH"/>
        </a:p>
      </dgm:t>
    </dgm:pt>
    <dgm:pt modelId="{9C468149-94A8-4332-A3E8-8E8E4A4EC53B}" type="sibTrans" cxnId="{0250FF10-CCA0-4D0E-BECA-C12A597446DD}">
      <dgm:prSet/>
      <dgm:spPr/>
      <dgm:t>
        <a:bodyPr/>
        <a:lstStyle/>
        <a:p>
          <a:endParaRPr lang="th-TH"/>
        </a:p>
      </dgm:t>
    </dgm:pt>
    <dgm:pt modelId="{79A870DB-C3EF-429B-9D61-0E6FC17B5C9A}">
      <dgm:prSet phldrT="[Text]" phldr="1"/>
      <dgm:spPr/>
      <dgm:t>
        <a:bodyPr/>
        <a:lstStyle/>
        <a:p>
          <a:endParaRPr lang="th-TH" dirty="0"/>
        </a:p>
      </dgm:t>
    </dgm:pt>
    <dgm:pt modelId="{5A66EA5C-AF0C-49DF-9E29-E61845856A7A}" type="parTrans" cxnId="{8FB9FFE5-4623-421D-A168-E7D79EFA6F08}">
      <dgm:prSet/>
      <dgm:spPr/>
      <dgm:t>
        <a:bodyPr/>
        <a:lstStyle/>
        <a:p>
          <a:endParaRPr lang="th-TH"/>
        </a:p>
      </dgm:t>
    </dgm:pt>
    <dgm:pt modelId="{BB14C550-EBB7-4586-B123-7B5AC02B62E8}" type="sibTrans" cxnId="{8FB9FFE5-4623-421D-A168-E7D79EFA6F08}">
      <dgm:prSet/>
      <dgm:spPr/>
      <dgm:t>
        <a:bodyPr/>
        <a:lstStyle/>
        <a:p>
          <a:endParaRPr lang="th-TH"/>
        </a:p>
      </dgm:t>
    </dgm:pt>
    <dgm:pt modelId="{1C5D1349-E26D-41C6-9872-DE9998BB52F2}" type="pres">
      <dgm:prSet presAssocID="{E89FB927-7BAF-40DD-AC15-ED541FCA14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6733B96-418B-490D-A6E3-D137482CEA65}" type="pres">
      <dgm:prSet presAssocID="{D8C5B533-8B18-4204-A142-9F6124467026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9D759DD-7F85-46DB-8DEA-D94E1D5F98BD}" type="pres">
      <dgm:prSet presAssocID="{699F3D0B-FB7F-42F7-9FF6-AE7DC8ECA161}" presName="sibTrans" presStyleLbl="sibTrans2D1" presStyleIdx="0" presStyleCnt="14"/>
      <dgm:spPr/>
      <dgm:t>
        <a:bodyPr/>
        <a:lstStyle/>
        <a:p>
          <a:endParaRPr lang="th-TH"/>
        </a:p>
      </dgm:t>
    </dgm:pt>
    <dgm:pt modelId="{A3FB872E-3AE5-47FD-A506-599803CFA9C1}" type="pres">
      <dgm:prSet presAssocID="{699F3D0B-FB7F-42F7-9FF6-AE7DC8ECA161}" presName="connectorText" presStyleLbl="sibTrans2D1" presStyleIdx="0" presStyleCnt="14"/>
      <dgm:spPr/>
      <dgm:t>
        <a:bodyPr/>
        <a:lstStyle/>
        <a:p>
          <a:endParaRPr lang="th-TH"/>
        </a:p>
      </dgm:t>
    </dgm:pt>
    <dgm:pt modelId="{E7952BDC-9DCC-4001-AABB-3E634570ED93}" type="pres">
      <dgm:prSet presAssocID="{99E955F6-4351-4185-93D4-1C50DDF1FCA4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047787D-8AC6-49D2-BCDC-2F9A08D0CC14}" type="pres">
      <dgm:prSet presAssocID="{471F4704-FBD4-4EAC-94B2-666F4A8C3DC5}" presName="sibTrans" presStyleLbl="sibTrans2D1" presStyleIdx="1" presStyleCnt="14"/>
      <dgm:spPr/>
      <dgm:t>
        <a:bodyPr/>
        <a:lstStyle/>
        <a:p>
          <a:endParaRPr lang="th-TH"/>
        </a:p>
      </dgm:t>
    </dgm:pt>
    <dgm:pt modelId="{FB11D2A0-6409-4E1B-AA82-4629025DB6C6}" type="pres">
      <dgm:prSet presAssocID="{471F4704-FBD4-4EAC-94B2-666F4A8C3DC5}" presName="connectorText" presStyleLbl="sibTrans2D1" presStyleIdx="1" presStyleCnt="14"/>
      <dgm:spPr/>
      <dgm:t>
        <a:bodyPr/>
        <a:lstStyle/>
        <a:p>
          <a:endParaRPr lang="th-TH"/>
        </a:p>
      </dgm:t>
    </dgm:pt>
    <dgm:pt modelId="{2FCF83DD-0987-437D-A1DC-B32072637E35}" type="pres">
      <dgm:prSet presAssocID="{6C3DA52B-0418-4EF1-8B1C-F06058B408EF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3CBC519-EE4B-4FC6-BCFF-0387EDCAA5E5}" type="pres">
      <dgm:prSet presAssocID="{E51CC403-8FC7-4266-B85F-0816D931C825}" presName="sibTrans" presStyleLbl="sibTrans2D1" presStyleIdx="2" presStyleCnt="14"/>
      <dgm:spPr/>
      <dgm:t>
        <a:bodyPr/>
        <a:lstStyle/>
        <a:p>
          <a:endParaRPr lang="th-TH"/>
        </a:p>
      </dgm:t>
    </dgm:pt>
    <dgm:pt modelId="{9CC0D4CF-BFBC-4813-9E0C-E6B4A755C4BF}" type="pres">
      <dgm:prSet presAssocID="{E51CC403-8FC7-4266-B85F-0816D931C825}" presName="connectorText" presStyleLbl="sibTrans2D1" presStyleIdx="2" presStyleCnt="14"/>
      <dgm:spPr/>
      <dgm:t>
        <a:bodyPr/>
        <a:lstStyle/>
        <a:p>
          <a:endParaRPr lang="th-TH"/>
        </a:p>
      </dgm:t>
    </dgm:pt>
    <dgm:pt modelId="{41221822-252D-4DFF-8061-D6A2B876647A}" type="pres">
      <dgm:prSet presAssocID="{BCD72E3B-AD1C-403F-8D59-1684D4079184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55D7E77-E420-4580-9C61-B7190C85080A}" type="pres">
      <dgm:prSet presAssocID="{48F3AE38-1F06-422A-864A-AA05E7F3FDE5}" presName="sibTrans" presStyleLbl="sibTrans2D1" presStyleIdx="3" presStyleCnt="14"/>
      <dgm:spPr/>
      <dgm:t>
        <a:bodyPr/>
        <a:lstStyle/>
        <a:p>
          <a:endParaRPr lang="th-TH"/>
        </a:p>
      </dgm:t>
    </dgm:pt>
    <dgm:pt modelId="{44463A96-FA2B-400D-B72D-4A969F61DC35}" type="pres">
      <dgm:prSet presAssocID="{48F3AE38-1F06-422A-864A-AA05E7F3FDE5}" presName="connectorText" presStyleLbl="sibTrans2D1" presStyleIdx="3" presStyleCnt="14"/>
      <dgm:spPr/>
      <dgm:t>
        <a:bodyPr/>
        <a:lstStyle/>
        <a:p>
          <a:endParaRPr lang="th-TH"/>
        </a:p>
      </dgm:t>
    </dgm:pt>
    <dgm:pt modelId="{546031C9-B49A-4BDA-89B5-5B4CE4C1F3CC}" type="pres">
      <dgm:prSet presAssocID="{F93A194D-0014-4FC6-B054-6700EEBE4678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9344330-36CB-4AF6-A168-97434721B416}" type="pres">
      <dgm:prSet presAssocID="{4A0A9611-7CA3-4B86-916E-577C05ABC5D0}" presName="sibTrans" presStyleLbl="sibTrans2D1" presStyleIdx="4" presStyleCnt="14"/>
      <dgm:spPr/>
      <dgm:t>
        <a:bodyPr/>
        <a:lstStyle/>
        <a:p>
          <a:endParaRPr lang="th-TH"/>
        </a:p>
      </dgm:t>
    </dgm:pt>
    <dgm:pt modelId="{4E67606E-E805-44A8-B23F-17365B706D25}" type="pres">
      <dgm:prSet presAssocID="{4A0A9611-7CA3-4B86-916E-577C05ABC5D0}" presName="connectorText" presStyleLbl="sibTrans2D1" presStyleIdx="4" presStyleCnt="14"/>
      <dgm:spPr/>
      <dgm:t>
        <a:bodyPr/>
        <a:lstStyle/>
        <a:p>
          <a:endParaRPr lang="th-TH"/>
        </a:p>
      </dgm:t>
    </dgm:pt>
    <dgm:pt modelId="{8DE243F8-F365-414B-B969-2CDAFAFFE01F}" type="pres">
      <dgm:prSet presAssocID="{C668D5C0-411A-4065-90F4-67894B94DBE0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225E17-5039-4573-933B-0E213E199773}" type="pres">
      <dgm:prSet presAssocID="{0C878C2E-C526-4D97-886D-4B414F93FD62}" presName="sibTrans" presStyleLbl="sibTrans2D1" presStyleIdx="5" presStyleCnt="14"/>
      <dgm:spPr/>
      <dgm:t>
        <a:bodyPr/>
        <a:lstStyle/>
        <a:p>
          <a:endParaRPr lang="th-TH"/>
        </a:p>
      </dgm:t>
    </dgm:pt>
    <dgm:pt modelId="{C235865A-8E97-495C-8627-6D08AA77E9D0}" type="pres">
      <dgm:prSet presAssocID="{0C878C2E-C526-4D97-886D-4B414F93FD62}" presName="connectorText" presStyleLbl="sibTrans2D1" presStyleIdx="5" presStyleCnt="14"/>
      <dgm:spPr/>
      <dgm:t>
        <a:bodyPr/>
        <a:lstStyle/>
        <a:p>
          <a:endParaRPr lang="th-TH"/>
        </a:p>
      </dgm:t>
    </dgm:pt>
    <dgm:pt modelId="{3DBE9C7D-3974-4E73-B406-A1FFF7B15E4F}" type="pres">
      <dgm:prSet presAssocID="{B949E37A-7F27-4211-8AA6-7C70B2D7C597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B203017-86AC-4B65-9390-726ACFD16F7A}" type="pres">
      <dgm:prSet presAssocID="{787DCB87-EB84-4341-A1AF-713D610BB97D}" presName="sibTrans" presStyleLbl="sibTrans2D1" presStyleIdx="6" presStyleCnt="14"/>
      <dgm:spPr/>
      <dgm:t>
        <a:bodyPr/>
        <a:lstStyle/>
        <a:p>
          <a:endParaRPr lang="th-TH"/>
        </a:p>
      </dgm:t>
    </dgm:pt>
    <dgm:pt modelId="{899240E9-5BD2-4403-A036-0F01AB801185}" type="pres">
      <dgm:prSet presAssocID="{787DCB87-EB84-4341-A1AF-713D610BB97D}" presName="connectorText" presStyleLbl="sibTrans2D1" presStyleIdx="6" presStyleCnt="14"/>
      <dgm:spPr/>
      <dgm:t>
        <a:bodyPr/>
        <a:lstStyle/>
        <a:p>
          <a:endParaRPr lang="th-TH"/>
        </a:p>
      </dgm:t>
    </dgm:pt>
    <dgm:pt modelId="{456AB1F9-205E-440C-89F4-E3C5E229A50E}" type="pres">
      <dgm:prSet presAssocID="{D9D78FD0-FE10-476D-B231-7E6EF222F089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06DFB5B-F683-4A57-943A-0D63BF7B4E9B}" type="pres">
      <dgm:prSet presAssocID="{7A678F97-1C1A-4985-A05F-974945AD0035}" presName="sibTrans" presStyleLbl="sibTrans2D1" presStyleIdx="7" presStyleCnt="14"/>
      <dgm:spPr/>
      <dgm:t>
        <a:bodyPr/>
        <a:lstStyle/>
        <a:p>
          <a:endParaRPr lang="th-TH"/>
        </a:p>
      </dgm:t>
    </dgm:pt>
    <dgm:pt modelId="{21E3150C-AF23-49F0-8405-EA36150AB551}" type="pres">
      <dgm:prSet presAssocID="{7A678F97-1C1A-4985-A05F-974945AD0035}" presName="connectorText" presStyleLbl="sibTrans2D1" presStyleIdx="7" presStyleCnt="14"/>
      <dgm:spPr/>
      <dgm:t>
        <a:bodyPr/>
        <a:lstStyle/>
        <a:p>
          <a:endParaRPr lang="th-TH"/>
        </a:p>
      </dgm:t>
    </dgm:pt>
    <dgm:pt modelId="{B8E3525B-F1F4-412C-B3B1-EFE5F8BF474D}" type="pres">
      <dgm:prSet presAssocID="{749F456C-6CEC-4AF0-B22E-7F57255E9D47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6B084BF-E6DE-4293-B828-1B938FE03E96}" type="pres">
      <dgm:prSet presAssocID="{506E240A-C2E7-416A-AFD9-CB1D7593013E}" presName="sibTrans" presStyleLbl="sibTrans2D1" presStyleIdx="8" presStyleCnt="14"/>
      <dgm:spPr/>
      <dgm:t>
        <a:bodyPr/>
        <a:lstStyle/>
        <a:p>
          <a:endParaRPr lang="th-TH"/>
        </a:p>
      </dgm:t>
    </dgm:pt>
    <dgm:pt modelId="{2BC00B14-3FBB-4C61-80C7-6A072609397C}" type="pres">
      <dgm:prSet presAssocID="{506E240A-C2E7-416A-AFD9-CB1D7593013E}" presName="connectorText" presStyleLbl="sibTrans2D1" presStyleIdx="8" presStyleCnt="14"/>
      <dgm:spPr/>
      <dgm:t>
        <a:bodyPr/>
        <a:lstStyle/>
        <a:p>
          <a:endParaRPr lang="th-TH"/>
        </a:p>
      </dgm:t>
    </dgm:pt>
    <dgm:pt modelId="{CF889F28-A0FF-4207-953C-65C09F34206A}" type="pres">
      <dgm:prSet presAssocID="{959B0FDD-24F9-4A7C-992C-7E51164774BB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39449FF-83CF-40BA-95B8-2F2D47FC809E}" type="pres">
      <dgm:prSet presAssocID="{08692345-5AF0-4B16-AFBB-F1E955976A74}" presName="sibTrans" presStyleLbl="sibTrans2D1" presStyleIdx="9" presStyleCnt="14"/>
      <dgm:spPr/>
      <dgm:t>
        <a:bodyPr/>
        <a:lstStyle/>
        <a:p>
          <a:endParaRPr lang="th-TH"/>
        </a:p>
      </dgm:t>
    </dgm:pt>
    <dgm:pt modelId="{F0A2274D-ED0C-4370-A99C-35A493EA1473}" type="pres">
      <dgm:prSet presAssocID="{08692345-5AF0-4B16-AFBB-F1E955976A74}" presName="connectorText" presStyleLbl="sibTrans2D1" presStyleIdx="9" presStyleCnt="14"/>
      <dgm:spPr/>
      <dgm:t>
        <a:bodyPr/>
        <a:lstStyle/>
        <a:p>
          <a:endParaRPr lang="th-TH"/>
        </a:p>
      </dgm:t>
    </dgm:pt>
    <dgm:pt modelId="{4EBF763C-98D3-4FFF-A082-68BB3D990E41}" type="pres">
      <dgm:prSet presAssocID="{524BA31A-AFC9-46DD-B344-B29DAC8ED61E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A429C3C-AEEA-4A3E-BAEC-59CF9EFE259C}" type="pres">
      <dgm:prSet presAssocID="{4847F5DD-EFDB-460C-9C1D-0188C626050F}" presName="sibTrans" presStyleLbl="sibTrans2D1" presStyleIdx="10" presStyleCnt="14"/>
      <dgm:spPr/>
      <dgm:t>
        <a:bodyPr/>
        <a:lstStyle/>
        <a:p>
          <a:endParaRPr lang="th-TH"/>
        </a:p>
      </dgm:t>
    </dgm:pt>
    <dgm:pt modelId="{9655C1A2-A5AF-40FD-8CCB-B5A7FA22F3BB}" type="pres">
      <dgm:prSet presAssocID="{4847F5DD-EFDB-460C-9C1D-0188C626050F}" presName="connectorText" presStyleLbl="sibTrans2D1" presStyleIdx="10" presStyleCnt="14"/>
      <dgm:spPr/>
      <dgm:t>
        <a:bodyPr/>
        <a:lstStyle/>
        <a:p>
          <a:endParaRPr lang="th-TH"/>
        </a:p>
      </dgm:t>
    </dgm:pt>
    <dgm:pt modelId="{DFC43A98-986B-4C37-9E9D-56B90A956E4A}" type="pres">
      <dgm:prSet presAssocID="{5E838CD0-9540-453E-9B9C-1EA9FCA5AF5F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E4F431-9AB1-43B0-8CEB-5B881B23AAED}" type="pres">
      <dgm:prSet presAssocID="{F141FA08-5C4D-48F1-A386-D9DAD67FD831}" presName="sibTrans" presStyleLbl="sibTrans2D1" presStyleIdx="11" presStyleCnt="14"/>
      <dgm:spPr/>
      <dgm:t>
        <a:bodyPr/>
        <a:lstStyle/>
        <a:p>
          <a:endParaRPr lang="th-TH"/>
        </a:p>
      </dgm:t>
    </dgm:pt>
    <dgm:pt modelId="{798D5806-592B-432A-B89E-F7694D1276A9}" type="pres">
      <dgm:prSet presAssocID="{F141FA08-5C4D-48F1-A386-D9DAD67FD831}" presName="connectorText" presStyleLbl="sibTrans2D1" presStyleIdx="11" presStyleCnt="14"/>
      <dgm:spPr/>
      <dgm:t>
        <a:bodyPr/>
        <a:lstStyle/>
        <a:p>
          <a:endParaRPr lang="th-TH"/>
        </a:p>
      </dgm:t>
    </dgm:pt>
    <dgm:pt modelId="{8220E086-E4E3-42B4-9C6C-83CB50BDE400}" type="pres">
      <dgm:prSet presAssocID="{3CF9BAFA-B85F-4743-B913-350A08ED8187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1A84427-36AA-4F55-B2B4-930740F84514}" type="pres">
      <dgm:prSet presAssocID="{9C468149-94A8-4332-A3E8-8E8E4A4EC53B}" presName="sibTrans" presStyleLbl="sibTrans2D1" presStyleIdx="12" presStyleCnt="14"/>
      <dgm:spPr/>
      <dgm:t>
        <a:bodyPr/>
        <a:lstStyle/>
        <a:p>
          <a:endParaRPr lang="th-TH"/>
        </a:p>
      </dgm:t>
    </dgm:pt>
    <dgm:pt modelId="{F61E95F7-B4CC-4A26-8D8A-28C8591E4A54}" type="pres">
      <dgm:prSet presAssocID="{9C468149-94A8-4332-A3E8-8E8E4A4EC53B}" presName="connectorText" presStyleLbl="sibTrans2D1" presStyleIdx="12" presStyleCnt="14"/>
      <dgm:spPr/>
      <dgm:t>
        <a:bodyPr/>
        <a:lstStyle/>
        <a:p>
          <a:endParaRPr lang="th-TH"/>
        </a:p>
      </dgm:t>
    </dgm:pt>
    <dgm:pt modelId="{35B88887-898A-4D10-AADC-F4CD54C4AD23}" type="pres">
      <dgm:prSet presAssocID="{79A870DB-C3EF-429B-9D61-0E6FC17B5C9A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FC2B492-3C89-4148-9D01-C201CFC0904A}" type="pres">
      <dgm:prSet presAssocID="{BB14C550-EBB7-4586-B123-7B5AC02B62E8}" presName="sibTrans" presStyleLbl="sibTrans2D1" presStyleIdx="13" presStyleCnt="14"/>
      <dgm:spPr/>
      <dgm:t>
        <a:bodyPr/>
        <a:lstStyle/>
        <a:p>
          <a:endParaRPr lang="th-TH"/>
        </a:p>
      </dgm:t>
    </dgm:pt>
    <dgm:pt modelId="{4C1F9140-478B-486A-AB7C-C824936C4E7F}" type="pres">
      <dgm:prSet presAssocID="{BB14C550-EBB7-4586-B123-7B5AC02B62E8}" presName="connectorText" presStyleLbl="sibTrans2D1" presStyleIdx="13" presStyleCnt="14"/>
      <dgm:spPr/>
      <dgm:t>
        <a:bodyPr/>
        <a:lstStyle/>
        <a:p>
          <a:endParaRPr lang="th-TH"/>
        </a:p>
      </dgm:t>
    </dgm:pt>
  </dgm:ptLst>
  <dgm:cxnLst>
    <dgm:cxn modelId="{F66C4382-B651-468D-A555-A36EB7D4AF9A}" type="presOf" srcId="{506E240A-C2E7-416A-AFD9-CB1D7593013E}" destId="{96B084BF-E6DE-4293-B828-1B938FE03E96}" srcOrd="0" destOrd="0" presId="urn:microsoft.com/office/officeart/2005/8/layout/cycle2"/>
    <dgm:cxn modelId="{D1C6905A-6828-4121-AC69-140FF29CB352}" type="presOf" srcId="{4A0A9611-7CA3-4B86-916E-577C05ABC5D0}" destId="{4E67606E-E805-44A8-B23F-17365B706D25}" srcOrd="1" destOrd="0" presId="urn:microsoft.com/office/officeart/2005/8/layout/cycle2"/>
    <dgm:cxn modelId="{75B954DC-5560-4CF6-AC70-CDD6156991EC}" srcId="{E89FB927-7BAF-40DD-AC15-ED541FCA1463}" destId="{959B0FDD-24F9-4A7C-992C-7E51164774BB}" srcOrd="9" destOrd="0" parTransId="{D6BD2AE7-DCA4-41D5-AAF9-1231B2B7B246}" sibTransId="{08692345-5AF0-4B16-AFBB-F1E955976A74}"/>
    <dgm:cxn modelId="{EDDE3306-FB77-410C-A577-DBAEC1D78B30}" type="presOf" srcId="{9C468149-94A8-4332-A3E8-8E8E4A4EC53B}" destId="{F61E95F7-B4CC-4A26-8D8A-28C8591E4A54}" srcOrd="1" destOrd="0" presId="urn:microsoft.com/office/officeart/2005/8/layout/cycle2"/>
    <dgm:cxn modelId="{132D223D-7992-4F14-A9BC-7C411D170B70}" type="presOf" srcId="{08692345-5AF0-4B16-AFBB-F1E955976A74}" destId="{E39449FF-83CF-40BA-95B8-2F2D47FC809E}" srcOrd="0" destOrd="0" presId="urn:microsoft.com/office/officeart/2005/8/layout/cycle2"/>
    <dgm:cxn modelId="{CE206331-F883-4AAB-BA77-F3026FE9EF1E}" type="presOf" srcId="{506E240A-C2E7-416A-AFD9-CB1D7593013E}" destId="{2BC00B14-3FBB-4C61-80C7-6A072609397C}" srcOrd="1" destOrd="0" presId="urn:microsoft.com/office/officeart/2005/8/layout/cycle2"/>
    <dgm:cxn modelId="{C8CC53E8-34A1-43BF-A453-571A9D5F87C5}" srcId="{E89FB927-7BAF-40DD-AC15-ED541FCA1463}" destId="{B949E37A-7F27-4211-8AA6-7C70B2D7C597}" srcOrd="6" destOrd="0" parTransId="{3C1B8A5C-FE89-4FD6-80DC-233F5D4FF372}" sibTransId="{787DCB87-EB84-4341-A1AF-713D610BB97D}"/>
    <dgm:cxn modelId="{33E96BFE-B052-49D2-A5A5-DEB628F34991}" type="presOf" srcId="{BCD72E3B-AD1C-403F-8D59-1684D4079184}" destId="{41221822-252D-4DFF-8061-D6A2B876647A}" srcOrd="0" destOrd="0" presId="urn:microsoft.com/office/officeart/2005/8/layout/cycle2"/>
    <dgm:cxn modelId="{D230F59E-35DD-41B4-9737-69065F131D5D}" srcId="{E89FB927-7BAF-40DD-AC15-ED541FCA1463}" destId="{5E838CD0-9540-453E-9B9C-1EA9FCA5AF5F}" srcOrd="11" destOrd="0" parTransId="{9EBD8CB0-1599-4916-A596-DC7A7BD471D6}" sibTransId="{F141FA08-5C4D-48F1-A386-D9DAD67FD831}"/>
    <dgm:cxn modelId="{B2114118-8CF2-4749-AA20-D3F6B25B4660}" type="presOf" srcId="{D9D78FD0-FE10-476D-B231-7E6EF222F089}" destId="{456AB1F9-205E-440C-89F4-E3C5E229A50E}" srcOrd="0" destOrd="0" presId="urn:microsoft.com/office/officeart/2005/8/layout/cycle2"/>
    <dgm:cxn modelId="{520701C5-5426-4B26-A132-00EA5A0CAAC1}" type="presOf" srcId="{699F3D0B-FB7F-42F7-9FF6-AE7DC8ECA161}" destId="{A3FB872E-3AE5-47FD-A506-599803CFA9C1}" srcOrd="1" destOrd="0" presId="urn:microsoft.com/office/officeart/2005/8/layout/cycle2"/>
    <dgm:cxn modelId="{322FCE71-F166-40D8-BB8B-AAE47C27E341}" srcId="{E89FB927-7BAF-40DD-AC15-ED541FCA1463}" destId="{99E955F6-4351-4185-93D4-1C50DDF1FCA4}" srcOrd="1" destOrd="0" parTransId="{E4849C1B-FA88-44AA-AD08-0B8629B87B36}" sibTransId="{471F4704-FBD4-4EAC-94B2-666F4A8C3DC5}"/>
    <dgm:cxn modelId="{8FB9FFE5-4623-421D-A168-E7D79EFA6F08}" srcId="{E89FB927-7BAF-40DD-AC15-ED541FCA1463}" destId="{79A870DB-C3EF-429B-9D61-0E6FC17B5C9A}" srcOrd="13" destOrd="0" parTransId="{5A66EA5C-AF0C-49DF-9E29-E61845856A7A}" sibTransId="{BB14C550-EBB7-4586-B123-7B5AC02B62E8}"/>
    <dgm:cxn modelId="{4DCB4A8E-97CF-410A-AE2A-4BC004B4516B}" type="presOf" srcId="{F141FA08-5C4D-48F1-A386-D9DAD67FD831}" destId="{ABE4F431-9AB1-43B0-8CEB-5B881B23AAED}" srcOrd="0" destOrd="0" presId="urn:microsoft.com/office/officeart/2005/8/layout/cycle2"/>
    <dgm:cxn modelId="{A6B071D5-9836-4315-A64C-582FBA44C28B}" type="presOf" srcId="{B949E37A-7F27-4211-8AA6-7C70B2D7C597}" destId="{3DBE9C7D-3974-4E73-B406-A1FFF7B15E4F}" srcOrd="0" destOrd="0" presId="urn:microsoft.com/office/officeart/2005/8/layout/cycle2"/>
    <dgm:cxn modelId="{D0AFD8D2-A9F5-473C-B1EF-6F8131A53255}" srcId="{E89FB927-7BAF-40DD-AC15-ED541FCA1463}" destId="{524BA31A-AFC9-46DD-B344-B29DAC8ED61E}" srcOrd="10" destOrd="0" parTransId="{8B47EF87-F1F8-4077-A78F-1F0D988A5E4E}" sibTransId="{4847F5DD-EFDB-460C-9C1D-0188C626050F}"/>
    <dgm:cxn modelId="{C253F750-4C09-4FFD-98DE-3656B61A3C22}" type="presOf" srcId="{0C878C2E-C526-4D97-886D-4B414F93FD62}" destId="{AE225E17-5039-4573-933B-0E213E199773}" srcOrd="0" destOrd="0" presId="urn:microsoft.com/office/officeart/2005/8/layout/cycle2"/>
    <dgm:cxn modelId="{8057DD3B-3B73-4C5C-94FF-87B8C6CE4BB3}" srcId="{E89FB927-7BAF-40DD-AC15-ED541FCA1463}" destId="{D9D78FD0-FE10-476D-B231-7E6EF222F089}" srcOrd="7" destOrd="0" parTransId="{8930DF08-9015-4FB3-9F2A-8E5C1DF74545}" sibTransId="{7A678F97-1C1A-4985-A05F-974945AD0035}"/>
    <dgm:cxn modelId="{D7B9ECFC-A2CF-41A6-BB7E-41845BE86C4E}" type="presOf" srcId="{699F3D0B-FB7F-42F7-9FF6-AE7DC8ECA161}" destId="{B9D759DD-7F85-46DB-8DEA-D94E1D5F98BD}" srcOrd="0" destOrd="0" presId="urn:microsoft.com/office/officeart/2005/8/layout/cycle2"/>
    <dgm:cxn modelId="{F3A5DF06-E817-4F0A-9909-46794A3EFAB9}" type="presOf" srcId="{5E838CD0-9540-453E-9B9C-1EA9FCA5AF5F}" destId="{DFC43A98-986B-4C37-9E9D-56B90A956E4A}" srcOrd="0" destOrd="0" presId="urn:microsoft.com/office/officeart/2005/8/layout/cycle2"/>
    <dgm:cxn modelId="{81610B8B-0BB0-4025-B8B0-D7F5B4371E90}" type="presOf" srcId="{3CF9BAFA-B85F-4743-B913-350A08ED8187}" destId="{8220E086-E4E3-42B4-9C6C-83CB50BDE400}" srcOrd="0" destOrd="0" presId="urn:microsoft.com/office/officeart/2005/8/layout/cycle2"/>
    <dgm:cxn modelId="{0250FF10-CCA0-4D0E-BECA-C12A597446DD}" srcId="{E89FB927-7BAF-40DD-AC15-ED541FCA1463}" destId="{3CF9BAFA-B85F-4743-B913-350A08ED8187}" srcOrd="12" destOrd="0" parTransId="{741978FF-8B2D-4B1E-9A1E-4C52CFC73E3A}" sibTransId="{9C468149-94A8-4332-A3E8-8E8E4A4EC53B}"/>
    <dgm:cxn modelId="{6FA5147C-10FD-448F-98D3-A2D59CB8AD2A}" type="presOf" srcId="{787DCB87-EB84-4341-A1AF-713D610BB97D}" destId="{EB203017-86AC-4B65-9390-726ACFD16F7A}" srcOrd="0" destOrd="0" presId="urn:microsoft.com/office/officeart/2005/8/layout/cycle2"/>
    <dgm:cxn modelId="{53F300F9-69FF-4D20-A866-F6C3944C521F}" type="presOf" srcId="{99E955F6-4351-4185-93D4-1C50DDF1FCA4}" destId="{E7952BDC-9DCC-4001-AABB-3E634570ED93}" srcOrd="0" destOrd="0" presId="urn:microsoft.com/office/officeart/2005/8/layout/cycle2"/>
    <dgm:cxn modelId="{7C72032A-D999-40D6-BD9D-20939D63A6A5}" srcId="{E89FB927-7BAF-40DD-AC15-ED541FCA1463}" destId="{6C3DA52B-0418-4EF1-8B1C-F06058B408EF}" srcOrd="2" destOrd="0" parTransId="{C849EC5E-9C92-40FB-BA50-8AD4A4BF9F2E}" sibTransId="{E51CC403-8FC7-4266-B85F-0816D931C825}"/>
    <dgm:cxn modelId="{56FA84FF-3704-40FF-9B79-64D6A2953CE2}" type="presOf" srcId="{471F4704-FBD4-4EAC-94B2-666F4A8C3DC5}" destId="{FB11D2A0-6409-4E1B-AA82-4629025DB6C6}" srcOrd="1" destOrd="0" presId="urn:microsoft.com/office/officeart/2005/8/layout/cycle2"/>
    <dgm:cxn modelId="{95A26902-B7EF-44D0-91E4-1A7A51ED4BFC}" type="presOf" srcId="{E51CC403-8FC7-4266-B85F-0816D931C825}" destId="{B3CBC519-EE4B-4FC6-BCFF-0387EDCAA5E5}" srcOrd="0" destOrd="0" presId="urn:microsoft.com/office/officeart/2005/8/layout/cycle2"/>
    <dgm:cxn modelId="{7AFDC119-7D8D-411D-8D7E-5E75D3D22E06}" type="presOf" srcId="{6C3DA52B-0418-4EF1-8B1C-F06058B408EF}" destId="{2FCF83DD-0987-437D-A1DC-B32072637E35}" srcOrd="0" destOrd="0" presId="urn:microsoft.com/office/officeart/2005/8/layout/cycle2"/>
    <dgm:cxn modelId="{1D20C5FC-442D-461A-AC83-A07C337AC89C}" srcId="{E89FB927-7BAF-40DD-AC15-ED541FCA1463}" destId="{C668D5C0-411A-4065-90F4-67894B94DBE0}" srcOrd="5" destOrd="0" parTransId="{EEB66F4B-7D7D-4F00-8950-1252498E572E}" sibTransId="{0C878C2E-C526-4D97-886D-4B414F93FD62}"/>
    <dgm:cxn modelId="{7A6FBC58-7F48-47A0-A10D-A436A2A2E585}" type="presOf" srcId="{471F4704-FBD4-4EAC-94B2-666F4A8C3DC5}" destId="{A047787D-8AC6-49D2-BCDC-2F9A08D0CC14}" srcOrd="0" destOrd="0" presId="urn:microsoft.com/office/officeart/2005/8/layout/cycle2"/>
    <dgm:cxn modelId="{F0449650-6CD6-4A9F-89D6-E100209F9527}" type="presOf" srcId="{F93A194D-0014-4FC6-B054-6700EEBE4678}" destId="{546031C9-B49A-4BDA-89B5-5B4CE4C1F3CC}" srcOrd="0" destOrd="0" presId="urn:microsoft.com/office/officeart/2005/8/layout/cycle2"/>
    <dgm:cxn modelId="{01862309-872E-4496-9233-EA69FD285A05}" type="presOf" srcId="{79A870DB-C3EF-429B-9D61-0E6FC17B5C9A}" destId="{35B88887-898A-4D10-AADC-F4CD54C4AD23}" srcOrd="0" destOrd="0" presId="urn:microsoft.com/office/officeart/2005/8/layout/cycle2"/>
    <dgm:cxn modelId="{E1DDEE25-F3CF-47F2-AE13-DA68A5477233}" srcId="{E89FB927-7BAF-40DD-AC15-ED541FCA1463}" destId="{D8C5B533-8B18-4204-A142-9F6124467026}" srcOrd="0" destOrd="0" parTransId="{6FEEE01C-B852-434A-BA21-F14C2F090CF3}" sibTransId="{699F3D0B-FB7F-42F7-9FF6-AE7DC8ECA161}"/>
    <dgm:cxn modelId="{8D28D0CA-84BB-45FB-BDBE-B1B30087B9D8}" type="presOf" srcId="{E51CC403-8FC7-4266-B85F-0816D931C825}" destId="{9CC0D4CF-BFBC-4813-9E0C-E6B4A755C4BF}" srcOrd="1" destOrd="0" presId="urn:microsoft.com/office/officeart/2005/8/layout/cycle2"/>
    <dgm:cxn modelId="{30398D9E-E331-4FCC-BA53-29CAD064440B}" type="presOf" srcId="{749F456C-6CEC-4AF0-B22E-7F57255E9D47}" destId="{B8E3525B-F1F4-412C-B3B1-EFE5F8BF474D}" srcOrd="0" destOrd="0" presId="urn:microsoft.com/office/officeart/2005/8/layout/cycle2"/>
    <dgm:cxn modelId="{FB267693-EACB-46F4-9B7B-06429B3917F4}" type="presOf" srcId="{F141FA08-5C4D-48F1-A386-D9DAD67FD831}" destId="{798D5806-592B-432A-B89E-F7694D1276A9}" srcOrd="1" destOrd="0" presId="urn:microsoft.com/office/officeart/2005/8/layout/cycle2"/>
    <dgm:cxn modelId="{E57A97E7-E67C-4C64-9524-C08C27522212}" type="presOf" srcId="{4847F5DD-EFDB-460C-9C1D-0188C626050F}" destId="{9655C1A2-A5AF-40FD-8CCB-B5A7FA22F3BB}" srcOrd="1" destOrd="0" presId="urn:microsoft.com/office/officeart/2005/8/layout/cycle2"/>
    <dgm:cxn modelId="{379BA2DD-CEDD-4804-9BE7-8AB0799FB78E}" srcId="{E89FB927-7BAF-40DD-AC15-ED541FCA1463}" destId="{F93A194D-0014-4FC6-B054-6700EEBE4678}" srcOrd="4" destOrd="0" parTransId="{626DEEB4-3553-44CD-948D-1C3CDC1A733A}" sibTransId="{4A0A9611-7CA3-4B86-916E-577C05ABC5D0}"/>
    <dgm:cxn modelId="{67D1B4E3-5ACB-4878-9D3C-41B63F4B5B2B}" srcId="{E89FB927-7BAF-40DD-AC15-ED541FCA1463}" destId="{749F456C-6CEC-4AF0-B22E-7F57255E9D47}" srcOrd="8" destOrd="0" parTransId="{674559AB-AA4A-412A-9436-378080991262}" sibTransId="{506E240A-C2E7-416A-AFD9-CB1D7593013E}"/>
    <dgm:cxn modelId="{6CFF81D6-D117-49E3-8133-8D0DC0C1A98C}" type="presOf" srcId="{9C468149-94A8-4332-A3E8-8E8E4A4EC53B}" destId="{41A84427-36AA-4F55-B2B4-930740F84514}" srcOrd="0" destOrd="0" presId="urn:microsoft.com/office/officeart/2005/8/layout/cycle2"/>
    <dgm:cxn modelId="{A3C2EB9C-533B-408E-B231-DA1253D790BC}" type="presOf" srcId="{524BA31A-AFC9-46DD-B344-B29DAC8ED61E}" destId="{4EBF763C-98D3-4FFF-A082-68BB3D990E41}" srcOrd="0" destOrd="0" presId="urn:microsoft.com/office/officeart/2005/8/layout/cycle2"/>
    <dgm:cxn modelId="{D095E786-AB2B-4F9B-9F6E-95C65D15DD43}" type="presOf" srcId="{E89FB927-7BAF-40DD-AC15-ED541FCA1463}" destId="{1C5D1349-E26D-41C6-9872-DE9998BB52F2}" srcOrd="0" destOrd="0" presId="urn:microsoft.com/office/officeart/2005/8/layout/cycle2"/>
    <dgm:cxn modelId="{744621EE-C380-4B7A-83BC-52479D80F50E}" type="presOf" srcId="{08692345-5AF0-4B16-AFBB-F1E955976A74}" destId="{F0A2274D-ED0C-4370-A99C-35A493EA1473}" srcOrd="1" destOrd="0" presId="urn:microsoft.com/office/officeart/2005/8/layout/cycle2"/>
    <dgm:cxn modelId="{DACFDA2C-876F-4BF1-96A1-48D4666825AF}" type="presOf" srcId="{D8C5B533-8B18-4204-A142-9F6124467026}" destId="{E6733B96-418B-490D-A6E3-D137482CEA65}" srcOrd="0" destOrd="0" presId="urn:microsoft.com/office/officeart/2005/8/layout/cycle2"/>
    <dgm:cxn modelId="{F4084D7F-01F7-4A31-9D81-91EA33DCB8EA}" type="presOf" srcId="{48F3AE38-1F06-422A-864A-AA05E7F3FDE5}" destId="{855D7E77-E420-4580-9C61-B7190C85080A}" srcOrd="0" destOrd="0" presId="urn:microsoft.com/office/officeart/2005/8/layout/cycle2"/>
    <dgm:cxn modelId="{51A4DA40-9659-4154-B793-CB243032055D}" srcId="{E89FB927-7BAF-40DD-AC15-ED541FCA1463}" destId="{BCD72E3B-AD1C-403F-8D59-1684D4079184}" srcOrd="3" destOrd="0" parTransId="{B6A9E635-5853-45F2-A148-EC368647EE47}" sibTransId="{48F3AE38-1F06-422A-864A-AA05E7F3FDE5}"/>
    <dgm:cxn modelId="{866D9088-B18F-4E1E-BDFC-995630242376}" type="presOf" srcId="{BB14C550-EBB7-4586-B123-7B5AC02B62E8}" destId="{4C1F9140-478B-486A-AB7C-C824936C4E7F}" srcOrd="1" destOrd="0" presId="urn:microsoft.com/office/officeart/2005/8/layout/cycle2"/>
    <dgm:cxn modelId="{AFB5A2D6-E78D-4C89-9A93-71550D4DE614}" type="presOf" srcId="{7A678F97-1C1A-4985-A05F-974945AD0035}" destId="{A06DFB5B-F683-4A57-943A-0D63BF7B4E9B}" srcOrd="0" destOrd="0" presId="urn:microsoft.com/office/officeart/2005/8/layout/cycle2"/>
    <dgm:cxn modelId="{A61BB3B2-BFB4-4491-AFB5-6F0D5060F7B7}" type="presOf" srcId="{959B0FDD-24F9-4A7C-992C-7E51164774BB}" destId="{CF889F28-A0FF-4207-953C-65C09F34206A}" srcOrd="0" destOrd="0" presId="urn:microsoft.com/office/officeart/2005/8/layout/cycle2"/>
    <dgm:cxn modelId="{1B1C0B31-83CD-4F3D-9A6D-4F9BEE17E0A0}" type="presOf" srcId="{787DCB87-EB84-4341-A1AF-713D610BB97D}" destId="{899240E9-5BD2-4403-A036-0F01AB801185}" srcOrd="1" destOrd="0" presId="urn:microsoft.com/office/officeart/2005/8/layout/cycle2"/>
    <dgm:cxn modelId="{AE32BE13-AA88-4EF1-8F2C-E80E60C4B749}" type="presOf" srcId="{4A0A9611-7CA3-4B86-916E-577C05ABC5D0}" destId="{09344330-36CB-4AF6-A168-97434721B416}" srcOrd="0" destOrd="0" presId="urn:microsoft.com/office/officeart/2005/8/layout/cycle2"/>
    <dgm:cxn modelId="{6F0AFA55-0F35-4A09-8F70-D93E52CDB7EC}" type="presOf" srcId="{C668D5C0-411A-4065-90F4-67894B94DBE0}" destId="{8DE243F8-F365-414B-B969-2CDAFAFFE01F}" srcOrd="0" destOrd="0" presId="urn:microsoft.com/office/officeart/2005/8/layout/cycle2"/>
    <dgm:cxn modelId="{C343F126-5CF1-4F8E-AB7C-9E6F81FA90B7}" type="presOf" srcId="{48F3AE38-1F06-422A-864A-AA05E7F3FDE5}" destId="{44463A96-FA2B-400D-B72D-4A969F61DC35}" srcOrd="1" destOrd="0" presId="urn:microsoft.com/office/officeart/2005/8/layout/cycle2"/>
    <dgm:cxn modelId="{614405FE-5973-467D-BF53-4EC53FE4C7F2}" type="presOf" srcId="{4847F5DD-EFDB-460C-9C1D-0188C626050F}" destId="{9A429C3C-AEEA-4A3E-BAEC-59CF9EFE259C}" srcOrd="0" destOrd="0" presId="urn:microsoft.com/office/officeart/2005/8/layout/cycle2"/>
    <dgm:cxn modelId="{14688238-F3A1-4E23-82AB-1B0C349D9CE9}" type="presOf" srcId="{7A678F97-1C1A-4985-A05F-974945AD0035}" destId="{21E3150C-AF23-49F0-8405-EA36150AB551}" srcOrd="1" destOrd="0" presId="urn:microsoft.com/office/officeart/2005/8/layout/cycle2"/>
    <dgm:cxn modelId="{7DF3E7C1-DF65-4A62-ACF4-FAFCDA16AB85}" type="presOf" srcId="{BB14C550-EBB7-4586-B123-7B5AC02B62E8}" destId="{FFC2B492-3C89-4148-9D01-C201CFC0904A}" srcOrd="0" destOrd="0" presId="urn:microsoft.com/office/officeart/2005/8/layout/cycle2"/>
    <dgm:cxn modelId="{4735817F-94B5-43F5-828C-C71FEF1A151A}" type="presOf" srcId="{0C878C2E-C526-4D97-886D-4B414F93FD62}" destId="{C235865A-8E97-495C-8627-6D08AA77E9D0}" srcOrd="1" destOrd="0" presId="urn:microsoft.com/office/officeart/2005/8/layout/cycle2"/>
    <dgm:cxn modelId="{E1973F6C-3F5C-4107-9DEB-C7D256B94C7D}" type="presParOf" srcId="{1C5D1349-E26D-41C6-9872-DE9998BB52F2}" destId="{E6733B96-418B-490D-A6E3-D137482CEA65}" srcOrd="0" destOrd="0" presId="urn:microsoft.com/office/officeart/2005/8/layout/cycle2"/>
    <dgm:cxn modelId="{8A7D9761-E825-4101-9F3E-70192C7FE893}" type="presParOf" srcId="{1C5D1349-E26D-41C6-9872-DE9998BB52F2}" destId="{B9D759DD-7F85-46DB-8DEA-D94E1D5F98BD}" srcOrd="1" destOrd="0" presId="urn:microsoft.com/office/officeart/2005/8/layout/cycle2"/>
    <dgm:cxn modelId="{849ED9FE-75ED-4DA7-8278-FA7E57696BFD}" type="presParOf" srcId="{B9D759DD-7F85-46DB-8DEA-D94E1D5F98BD}" destId="{A3FB872E-3AE5-47FD-A506-599803CFA9C1}" srcOrd="0" destOrd="0" presId="urn:microsoft.com/office/officeart/2005/8/layout/cycle2"/>
    <dgm:cxn modelId="{166212CC-ECC9-4804-8972-0AFC5FC70862}" type="presParOf" srcId="{1C5D1349-E26D-41C6-9872-DE9998BB52F2}" destId="{E7952BDC-9DCC-4001-AABB-3E634570ED93}" srcOrd="2" destOrd="0" presId="urn:microsoft.com/office/officeart/2005/8/layout/cycle2"/>
    <dgm:cxn modelId="{8323CF9A-3824-4DB7-B7BC-07FE008BA659}" type="presParOf" srcId="{1C5D1349-E26D-41C6-9872-DE9998BB52F2}" destId="{A047787D-8AC6-49D2-BCDC-2F9A08D0CC14}" srcOrd="3" destOrd="0" presId="urn:microsoft.com/office/officeart/2005/8/layout/cycle2"/>
    <dgm:cxn modelId="{80C9C45F-19A9-4C15-9D97-4756585BA5EF}" type="presParOf" srcId="{A047787D-8AC6-49D2-BCDC-2F9A08D0CC14}" destId="{FB11D2A0-6409-4E1B-AA82-4629025DB6C6}" srcOrd="0" destOrd="0" presId="urn:microsoft.com/office/officeart/2005/8/layout/cycle2"/>
    <dgm:cxn modelId="{6710915C-9D57-450B-BADA-5F91DCAB4B1F}" type="presParOf" srcId="{1C5D1349-E26D-41C6-9872-DE9998BB52F2}" destId="{2FCF83DD-0987-437D-A1DC-B32072637E35}" srcOrd="4" destOrd="0" presId="urn:microsoft.com/office/officeart/2005/8/layout/cycle2"/>
    <dgm:cxn modelId="{867C41DD-B83A-4427-B9CD-E9CF202FE09C}" type="presParOf" srcId="{1C5D1349-E26D-41C6-9872-DE9998BB52F2}" destId="{B3CBC519-EE4B-4FC6-BCFF-0387EDCAA5E5}" srcOrd="5" destOrd="0" presId="urn:microsoft.com/office/officeart/2005/8/layout/cycle2"/>
    <dgm:cxn modelId="{20203BA1-CC15-43AA-98CA-4BA2AB18513F}" type="presParOf" srcId="{B3CBC519-EE4B-4FC6-BCFF-0387EDCAA5E5}" destId="{9CC0D4CF-BFBC-4813-9E0C-E6B4A755C4BF}" srcOrd="0" destOrd="0" presId="urn:microsoft.com/office/officeart/2005/8/layout/cycle2"/>
    <dgm:cxn modelId="{23C6FDFF-DA4A-47AC-90C5-B472954E6750}" type="presParOf" srcId="{1C5D1349-E26D-41C6-9872-DE9998BB52F2}" destId="{41221822-252D-4DFF-8061-D6A2B876647A}" srcOrd="6" destOrd="0" presId="urn:microsoft.com/office/officeart/2005/8/layout/cycle2"/>
    <dgm:cxn modelId="{A06F6C34-5083-4BC2-AA2A-FF477DAAC15C}" type="presParOf" srcId="{1C5D1349-E26D-41C6-9872-DE9998BB52F2}" destId="{855D7E77-E420-4580-9C61-B7190C85080A}" srcOrd="7" destOrd="0" presId="urn:microsoft.com/office/officeart/2005/8/layout/cycle2"/>
    <dgm:cxn modelId="{2F3A1B1C-E82F-4801-A1C8-88D02A92AFC0}" type="presParOf" srcId="{855D7E77-E420-4580-9C61-B7190C85080A}" destId="{44463A96-FA2B-400D-B72D-4A969F61DC35}" srcOrd="0" destOrd="0" presId="urn:microsoft.com/office/officeart/2005/8/layout/cycle2"/>
    <dgm:cxn modelId="{749152D5-CA94-4157-A63E-6694A4ABAF30}" type="presParOf" srcId="{1C5D1349-E26D-41C6-9872-DE9998BB52F2}" destId="{546031C9-B49A-4BDA-89B5-5B4CE4C1F3CC}" srcOrd="8" destOrd="0" presId="urn:microsoft.com/office/officeart/2005/8/layout/cycle2"/>
    <dgm:cxn modelId="{26A37A10-9D9E-4BE8-A70F-A48115F8A8C1}" type="presParOf" srcId="{1C5D1349-E26D-41C6-9872-DE9998BB52F2}" destId="{09344330-36CB-4AF6-A168-97434721B416}" srcOrd="9" destOrd="0" presId="urn:microsoft.com/office/officeart/2005/8/layout/cycle2"/>
    <dgm:cxn modelId="{CB8F8AA0-7629-44D0-AA40-39ED3BBAAE40}" type="presParOf" srcId="{09344330-36CB-4AF6-A168-97434721B416}" destId="{4E67606E-E805-44A8-B23F-17365B706D25}" srcOrd="0" destOrd="0" presId="urn:microsoft.com/office/officeart/2005/8/layout/cycle2"/>
    <dgm:cxn modelId="{0B85512C-FDCC-4EB3-8CDF-7FD060E86E6E}" type="presParOf" srcId="{1C5D1349-E26D-41C6-9872-DE9998BB52F2}" destId="{8DE243F8-F365-414B-B969-2CDAFAFFE01F}" srcOrd="10" destOrd="0" presId="urn:microsoft.com/office/officeart/2005/8/layout/cycle2"/>
    <dgm:cxn modelId="{CDC342A7-A236-4F45-8880-43F2682DE7E1}" type="presParOf" srcId="{1C5D1349-E26D-41C6-9872-DE9998BB52F2}" destId="{AE225E17-5039-4573-933B-0E213E199773}" srcOrd="11" destOrd="0" presId="urn:microsoft.com/office/officeart/2005/8/layout/cycle2"/>
    <dgm:cxn modelId="{F33EB529-B095-4F6B-8ECD-9ABEA2473EDC}" type="presParOf" srcId="{AE225E17-5039-4573-933B-0E213E199773}" destId="{C235865A-8E97-495C-8627-6D08AA77E9D0}" srcOrd="0" destOrd="0" presId="urn:microsoft.com/office/officeart/2005/8/layout/cycle2"/>
    <dgm:cxn modelId="{4E96AEA9-C7E4-470C-B520-D461A468FA41}" type="presParOf" srcId="{1C5D1349-E26D-41C6-9872-DE9998BB52F2}" destId="{3DBE9C7D-3974-4E73-B406-A1FFF7B15E4F}" srcOrd="12" destOrd="0" presId="urn:microsoft.com/office/officeart/2005/8/layout/cycle2"/>
    <dgm:cxn modelId="{B1F444CF-1973-4C2F-A375-2ED1FEA9B4E5}" type="presParOf" srcId="{1C5D1349-E26D-41C6-9872-DE9998BB52F2}" destId="{EB203017-86AC-4B65-9390-726ACFD16F7A}" srcOrd="13" destOrd="0" presId="urn:microsoft.com/office/officeart/2005/8/layout/cycle2"/>
    <dgm:cxn modelId="{53DD326C-6530-4B33-9062-AE3F5AC8FC72}" type="presParOf" srcId="{EB203017-86AC-4B65-9390-726ACFD16F7A}" destId="{899240E9-5BD2-4403-A036-0F01AB801185}" srcOrd="0" destOrd="0" presId="urn:microsoft.com/office/officeart/2005/8/layout/cycle2"/>
    <dgm:cxn modelId="{C442BA63-4D80-4F28-A852-3445F3C23993}" type="presParOf" srcId="{1C5D1349-E26D-41C6-9872-DE9998BB52F2}" destId="{456AB1F9-205E-440C-89F4-E3C5E229A50E}" srcOrd="14" destOrd="0" presId="urn:microsoft.com/office/officeart/2005/8/layout/cycle2"/>
    <dgm:cxn modelId="{E98B3215-425D-4F85-A9F2-9012347B6A30}" type="presParOf" srcId="{1C5D1349-E26D-41C6-9872-DE9998BB52F2}" destId="{A06DFB5B-F683-4A57-943A-0D63BF7B4E9B}" srcOrd="15" destOrd="0" presId="urn:microsoft.com/office/officeart/2005/8/layout/cycle2"/>
    <dgm:cxn modelId="{C061773D-E905-4AFA-A31A-20EF5C80AE2C}" type="presParOf" srcId="{A06DFB5B-F683-4A57-943A-0D63BF7B4E9B}" destId="{21E3150C-AF23-49F0-8405-EA36150AB551}" srcOrd="0" destOrd="0" presId="urn:microsoft.com/office/officeart/2005/8/layout/cycle2"/>
    <dgm:cxn modelId="{C6AC0D14-9451-4622-B7E5-9ECD670DE070}" type="presParOf" srcId="{1C5D1349-E26D-41C6-9872-DE9998BB52F2}" destId="{B8E3525B-F1F4-412C-B3B1-EFE5F8BF474D}" srcOrd="16" destOrd="0" presId="urn:microsoft.com/office/officeart/2005/8/layout/cycle2"/>
    <dgm:cxn modelId="{EEE835CF-4491-4498-A859-E2BA91F85530}" type="presParOf" srcId="{1C5D1349-E26D-41C6-9872-DE9998BB52F2}" destId="{96B084BF-E6DE-4293-B828-1B938FE03E96}" srcOrd="17" destOrd="0" presId="urn:microsoft.com/office/officeart/2005/8/layout/cycle2"/>
    <dgm:cxn modelId="{992FC2D3-7D4E-4355-AA05-94123D4BD040}" type="presParOf" srcId="{96B084BF-E6DE-4293-B828-1B938FE03E96}" destId="{2BC00B14-3FBB-4C61-80C7-6A072609397C}" srcOrd="0" destOrd="0" presId="urn:microsoft.com/office/officeart/2005/8/layout/cycle2"/>
    <dgm:cxn modelId="{2C8DFC42-0624-4D0C-8C6D-CFFE72904D87}" type="presParOf" srcId="{1C5D1349-E26D-41C6-9872-DE9998BB52F2}" destId="{CF889F28-A0FF-4207-953C-65C09F34206A}" srcOrd="18" destOrd="0" presId="urn:microsoft.com/office/officeart/2005/8/layout/cycle2"/>
    <dgm:cxn modelId="{52514697-F3A7-4B3E-90BE-3DDCE895D758}" type="presParOf" srcId="{1C5D1349-E26D-41C6-9872-DE9998BB52F2}" destId="{E39449FF-83CF-40BA-95B8-2F2D47FC809E}" srcOrd="19" destOrd="0" presId="urn:microsoft.com/office/officeart/2005/8/layout/cycle2"/>
    <dgm:cxn modelId="{AB254D5F-43DF-48AA-8C03-AD7A110DEB1E}" type="presParOf" srcId="{E39449FF-83CF-40BA-95B8-2F2D47FC809E}" destId="{F0A2274D-ED0C-4370-A99C-35A493EA1473}" srcOrd="0" destOrd="0" presId="urn:microsoft.com/office/officeart/2005/8/layout/cycle2"/>
    <dgm:cxn modelId="{747AC24B-6589-48A1-842B-BD94B7F524D2}" type="presParOf" srcId="{1C5D1349-E26D-41C6-9872-DE9998BB52F2}" destId="{4EBF763C-98D3-4FFF-A082-68BB3D990E41}" srcOrd="20" destOrd="0" presId="urn:microsoft.com/office/officeart/2005/8/layout/cycle2"/>
    <dgm:cxn modelId="{6E424BDF-68CF-4630-BDAA-97BDEA50853F}" type="presParOf" srcId="{1C5D1349-E26D-41C6-9872-DE9998BB52F2}" destId="{9A429C3C-AEEA-4A3E-BAEC-59CF9EFE259C}" srcOrd="21" destOrd="0" presId="urn:microsoft.com/office/officeart/2005/8/layout/cycle2"/>
    <dgm:cxn modelId="{E01F31BB-D443-47DC-B6B3-DA3B1D9172C1}" type="presParOf" srcId="{9A429C3C-AEEA-4A3E-BAEC-59CF9EFE259C}" destId="{9655C1A2-A5AF-40FD-8CCB-B5A7FA22F3BB}" srcOrd="0" destOrd="0" presId="urn:microsoft.com/office/officeart/2005/8/layout/cycle2"/>
    <dgm:cxn modelId="{1A1628DA-3DEB-40C9-93C9-147FB515A94F}" type="presParOf" srcId="{1C5D1349-E26D-41C6-9872-DE9998BB52F2}" destId="{DFC43A98-986B-4C37-9E9D-56B90A956E4A}" srcOrd="22" destOrd="0" presId="urn:microsoft.com/office/officeart/2005/8/layout/cycle2"/>
    <dgm:cxn modelId="{BA223C55-7E8A-474D-8D49-6CFEE8DFCDC5}" type="presParOf" srcId="{1C5D1349-E26D-41C6-9872-DE9998BB52F2}" destId="{ABE4F431-9AB1-43B0-8CEB-5B881B23AAED}" srcOrd="23" destOrd="0" presId="urn:microsoft.com/office/officeart/2005/8/layout/cycle2"/>
    <dgm:cxn modelId="{16049E9C-15EF-4228-9800-66AC4B789C35}" type="presParOf" srcId="{ABE4F431-9AB1-43B0-8CEB-5B881B23AAED}" destId="{798D5806-592B-432A-B89E-F7694D1276A9}" srcOrd="0" destOrd="0" presId="urn:microsoft.com/office/officeart/2005/8/layout/cycle2"/>
    <dgm:cxn modelId="{084C24E4-B574-40B2-8622-5A13EEC787CA}" type="presParOf" srcId="{1C5D1349-E26D-41C6-9872-DE9998BB52F2}" destId="{8220E086-E4E3-42B4-9C6C-83CB50BDE400}" srcOrd="24" destOrd="0" presId="urn:microsoft.com/office/officeart/2005/8/layout/cycle2"/>
    <dgm:cxn modelId="{C16F24D8-6B0D-43C4-8CF3-B7A7EBE4C71A}" type="presParOf" srcId="{1C5D1349-E26D-41C6-9872-DE9998BB52F2}" destId="{41A84427-36AA-4F55-B2B4-930740F84514}" srcOrd="25" destOrd="0" presId="urn:microsoft.com/office/officeart/2005/8/layout/cycle2"/>
    <dgm:cxn modelId="{5B4E52CC-2208-4858-8E3B-3140F69369EA}" type="presParOf" srcId="{41A84427-36AA-4F55-B2B4-930740F84514}" destId="{F61E95F7-B4CC-4A26-8D8A-28C8591E4A54}" srcOrd="0" destOrd="0" presId="urn:microsoft.com/office/officeart/2005/8/layout/cycle2"/>
    <dgm:cxn modelId="{F530C63F-EACB-4DC5-B0A2-149B0C9732AC}" type="presParOf" srcId="{1C5D1349-E26D-41C6-9872-DE9998BB52F2}" destId="{35B88887-898A-4D10-AADC-F4CD54C4AD23}" srcOrd="26" destOrd="0" presId="urn:microsoft.com/office/officeart/2005/8/layout/cycle2"/>
    <dgm:cxn modelId="{C196F1C5-B661-4FBB-9680-B33CC6D3BE69}" type="presParOf" srcId="{1C5D1349-E26D-41C6-9872-DE9998BB52F2}" destId="{FFC2B492-3C89-4148-9D01-C201CFC0904A}" srcOrd="27" destOrd="0" presId="urn:microsoft.com/office/officeart/2005/8/layout/cycle2"/>
    <dgm:cxn modelId="{ECDE60D5-EBDA-412D-A24B-105BCEA8081C}" type="presParOf" srcId="{FFC2B492-3C89-4148-9D01-C201CFC0904A}" destId="{4C1F9140-478B-486A-AB7C-C824936C4E7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9FB927-7BAF-40DD-AC15-ED541FCA1463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AF3220F6-5723-4B39-BCE5-C7B41103E03F}">
      <dgm:prSet phldrT="[Text]"/>
      <dgm:spPr/>
      <dgm:t>
        <a:bodyPr/>
        <a:lstStyle/>
        <a:p>
          <a:endParaRPr lang="th-TH" dirty="0"/>
        </a:p>
      </dgm:t>
    </dgm:pt>
    <dgm:pt modelId="{DC9381C8-C5EF-4791-9A2D-1BB839B92297}" type="parTrans" cxnId="{4AA0AE31-7AF3-4AFB-A8A3-5855183012B5}">
      <dgm:prSet/>
      <dgm:spPr/>
      <dgm:t>
        <a:bodyPr/>
        <a:lstStyle/>
        <a:p>
          <a:endParaRPr lang="th-TH"/>
        </a:p>
      </dgm:t>
    </dgm:pt>
    <dgm:pt modelId="{702901D1-5D03-4970-BADE-5F8BF24BE7FB}" type="sibTrans" cxnId="{4AA0AE31-7AF3-4AFB-A8A3-5855183012B5}">
      <dgm:prSet/>
      <dgm:spPr/>
      <dgm:t>
        <a:bodyPr/>
        <a:lstStyle/>
        <a:p>
          <a:endParaRPr lang="th-TH"/>
        </a:p>
      </dgm:t>
    </dgm:pt>
    <dgm:pt modelId="{D8C5B533-8B18-4204-A142-9F6124467026}">
      <dgm:prSet phldrT="[Text]"/>
      <dgm:spPr/>
      <dgm:t>
        <a:bodyPr/>
        <a:lstStyle/>
        <a:p>
          <a:endParaRPr lang="th-TH" dirty="0"/>
        </a:p>
      </dgm:t>
    </dgm:pt>
    <dgm:pt modelId="{6FEEE01C-B852-434A-BA21-F14C2F090CF3}" type="parTrans" cxnId="{E1DDEE25-F3CF-47F2-AE13-DA68A5477233}">
      <dgm:prSet/>
      <dgm:spPr/>
      <dgm:t>
        <a:bodyPr/>
        <a:lstStyle/>
        <a:p>
          <a:endParaRPr lang="th-TH"/>
        </a:p>
      </dgm:t>
    </dgm:pt>
    <dgm:pt modelId="{699F3D0B-FB7F-42F7-9FF6-AE7DC8ECA161}" type="sibTrans" cxnId="{E1DDEE25-F3CF-47F2-AE13-DA68A5477233}">
      <dgm:prSet/>
      <dgm:spPr/>
      <dgm:t>
        <a:bodyPr/>
        <a:lstStyle/>
        <a:p>
          <a:endParaRPr lang="th-TH"/>
        </a:p>
      </dgm:t>
    </dgm:pt>
    <dgm:pt modelId="{6C3DA52B-0418-4EF1-8B1C-F06058B408EF}">
      <dgm:prSet phldrT="[Text]"/>
      <dgm:spPr/>
      <dgm:t>
        <a:bodyPr/>
        <a:lstStyle/>
        <a:p>
          <a:endParaRPr lang="th-TH" dirty="0"/>
        </a:p>
      </dgm:t>
    </dgm:pt>
    <dgm:pt modelId="{C849EC5E-9C92-40FB-BA50-8AD4A4BF9F2E}" type="parTrans" cxnId="{7C72032A-D999-40D6-BD9D-20939D63A6A5}">
      <dgm:prSet/>
      <dgm:spPr/>
      <dgm:t>
        <a:bodyPr/>
        <a:lstStyle/>
        <a:p>
          <a:endParaRPr lang="th-TH"/>
        </a:p>
      </dgm:t>
    </dgm:pt>
    <dgm:pt modelId="{E51CC403-8FC7-4266-B85F-0816D931C825}" type="sibTrans" cxnId="{7C72032A-D999-40D6-BD9D-20939D63A6A5}">
      <dgm:prSet/>
      <dgm:spPr/>
      <dgm:t>
        <a:bodyPr/>
        <a:lstStyle/>
        <a:p>
          <a:endParaRPr lang="th-TH"/>
        </a:p>
      </dgm:t>
    </dgm:pt>
    <dgm:pt modelId="{BCD72E3B-AD1C-403F-8D59-1684D4079184}">
      <dgm:prSet phldrT="[Text]"/>
      <dgm:spPr/>
      <dgm:t>
        <a:bodyPr/>
        <a:lstStyle/>
        <a:p>
          <a:endParaRPr lang="th-TH" dirty="0"/>
        </a:p>
      </dgm:t>
    </dgm:pt>
    <dgm:pt modelId="{B6A9E635-5853-45F2-A148-EC368647EE47}" type="parTrans" cxnId="{51A4DA40-9659-4154-B793-CB243032055D}">
      <dgm:prSet/>
      <dgm:spPr/>
      <dgm:t>
        <a:bodyPr/>
        <a:lstStyle/>
        <a:p>
          <a:endParaRPr lang="th-TH"/>
        </a:p>
      </dgm:t>
    </dgm:pt>
    <dgm:pt modelId="{48F3AE38-1F06-422A-864A-AA05E7F3FDE5}" type="sibTrans" cxnId="{51A4DA40-9659-4154-B793-CB243032055D}">
      <dgm:prSet/>
      <dgm:spPr/>
      <dgm:t>
        <a:bodyPr/>
        <a:lstStyle/>
        <a:p>
          <a:endParaRPr lang="th-TH"/>
        </a:p>
      </dgm:t>
    </dgm:pt>
    <dgm:pt modelId="{DD3C2BA1-BF2F-4E1E-A44E-5B266E2040C6}">
      <dgm:prSet phldrT="[Text]"/>
      <dgm:spPr/>
      <dgm:t>
        <a:bodyPr/>
        <a:lstStyle/>
        <a:p>
          <a:endParaRPr lang="th-TH" dirty="0"/>
        </a:p>
      </dgm:t>
    </dgm:pt>
    <dgm:pt modelId="{7AAD1601-8B74-4985-861F-DDDEF30D6A2A}" type="parTrans" cxnId="{A30A8F95-B6F5-45CE-A2EF-942C0117B0E7}">
      <dgm:prSet/>
      <dgm:spPr/>
      <dgm:t>
        <a:bodyPr/>
        <a:lstStyle/>
        <a:p>
          <a:endParaRPr lang="th-TH"/>
        </a:p>
      </dgm:t>
    </dgm:pt>
    <dgm:pt modelId="{563D895B-5DD2-44C3-9C04-01CD2B419990}" type="sibTrans" cxnId="{A30A8F95-B6F5-45CE-A2EF-942C0117B0E7}">
      <dgm:prSet/>
      <dgm:spPr/>
      <dgm:t>
        <a:bodyPr/>
        <a:lstStyle/>
        <a:p>
          <a:endParaRPr lang="th-TH"/>
        </a:p>
      </dgm:t>
    </dgm:pt>
    <dgm:pt modelId="{60100E42-44CA-4FFE-B1A4-15D1C2DB3F81}">
      <dgm:prSet phldrT="[Text]"/>
      <dgm:spPr/>
      <dgm:t>
        <a:bodyPr/>
        <a:lstStyle/>
        <a:p>
          <a:endParaRPr lang="th-TH" dirty="0"/>
        </a:p>
      </dgm:t>
    </dgm:pt>
    <dgm:pt modelId="{B046D0CA-58EF-4F00-BEC8-EFD0F468B6AF}" type="parTrans" cxnId="{9868FB83-A335-4733-8962-0FAA482106AB}">
      <dgm:prSet/>
      <dgm:spPr/>
      <dgm:t>
        <a:bodyPr/>
        <a:lstStyle/>
        <a:p>
          <a:endParaRPr lang="th-TH"/>
        </a:p>
      </dgm:t>
    </dgm:pt>
    <dgm:pt modelId="{D7BB3E98-9A76-448F-B300-105E94C53B51}" type="sibTrans" cxnId="{9868FB83-A335-4733-8962-0FAA482106AB}">
      <dgm:prSet/>
      <dgm:spPr/>
      <dgm:t>
        <a:bodyPr/>
        <a:lstStyle/>
        <a:p>
          <a:endParaRPr lang="th-TH"/>
        </a:p>
      </dgm:t>
    </dgm:pt>
    <dgm:pt modelId="{72FEC699-2AA7-491D-AF6C-5F75662B1A61}">
      <dgm:prSet phldrT="[Text]"/>
      <dgm:spPr/>
      <dgm:t>
        <a:bodyPr/>
        <a:lstStyle/>
        <a:p>
          <a:endParaRPr lang="th-TH" dirty="0"/>
        </a:p>
      </dgm:t>
    </dgm:pt>
    <dgm:pt modelId="{A51AFD34-8A31-402B-A5D1-E583654DEC18}" type="parTrans" cxnId="{ED066D7F-750F-483C-8216-784DDF10925E}">
      <dgm:prSet/>
      <dgm:spPr/>
      <dgm:t>
        <a:bodyPr/>
        <a:lstStyle/>
        <a:p>
          <a:endParaRPr lang="th-TH"/>
        </a:p>
      </dgm:t>
    </dgm:pt>
    <dgm:pt modelId="{B3A1502E-5722-45EA-8AE8-B5CACA86DDFE}" type="sibTrans" cxnId="{ED066D7F-750F-483C-8216-784DDF10925E}">
      <dgm:prSet/>
      <dgm:spPr/>
      <dgm:t>
        <a:bodyPr/>
        <a:lstStyle/>
        <a:p>
          <a:endParaRPr lang="th-TH"/>
        </a:p>
      </dgm:t>
    </dgm:pt>
    <dgm:pt modelId="{E773458B-FB53-4FC1-A25D-C5E5045F62ED}">
      <dgm:prSet phldrT="[Text]"/>
      <dgm:spPr/>
      <dgm:t>
        <a:bodyPr/>
        <a:lstStyle/>
        <a:p>
          <a:endParaRPr lang="th-TH" dirty="0"/>
        </a:p>
      </dgm:t>
    </dgm:pt>
    <dgm:pt modelId="{B9A1E775-1854-4C48-9A6A-40F94F4724F7}" type="parTrans" cxnId="{45B3936C-CBB4-46D3-9C70-008B45EC5496}">
      <dgm:prSet/>
      <dgm:spPr/>
      <dgm:t>
        <a:bodyPr/>
        <a:lstStyle/>
        <a:p>
          <a:endParaRPr lang="th-TH"/>
        </a:p>
      </dgm:t>
    </dgm:pt>
    <dgm:pt modelId="{CA9158B3-0183-41F5-B4D5-11F9195BCA97}" type="sibTrans" cxnId="{45B3936C-CBB4-46D3-9C70-008B45EC5496}">
      <dgm:prSet/>
      <dgm:spPr/>
      <dgm:t>
        <a:bodyPr/>
        <a:lstStyle/>
        <a:p>
          <a:endParaRPr lang="th-TH"/>
        </a:p>
      </dgm:t>
    </dgm:pt>
    <dgm:pt modelId="{8892B93E-D551-4B17-9FBD-82EBF2DD3783}">
      <dgm:prSet phldrT="[Text]"/>
      <dgm:spPr/>
      <dgm:t>
        <a:bodyPr/>
        <a:lstStyle/>
        <a:p>
          <a:endParaRPr lang="th-TH" dirty="0"/>
        </a:p>
      </dgm:t>
    </dgm:pt>
    <dgm:pt modelId="{13E4EA39-E93D-4553-A9F9-07A568F58F8D}" type="parTrans" cxnId="{48C09326-8F48-431F-BBA1-925864790AE7}">
      <dgm:prSet/>
      <dgm:spPr/>
      <dgm:t>
        <a:bodyPr/>
        <a:lstStyle/>
        <a:p>
          <a:endParaRPr lang="th-TH"/>
        </a:p>
      </dgm:t>
    </dgm:pt>
    <dgm:pt modelId="{C891E917-ACD8-48E7-B072-E9F80D1BF1F6}" type="sibTrans" cxnId="{48C09326-8F48-431F-BBA1-925864790AE7}">
      <dgm:prSet/>
      <dgm:spPr/>
      <dgm:t>
        <a:bodyPr/>
        <a:lstStyle/>
        <a:p>
          <a:endParaRPr lang="th-TH"/>
        </a:p>
      </dgm:t>
    </dgm:pt>
    <dgm:pt modelId="{3B6A0F54-8BC5-4CEE-AB88-60B99EF09D33}">
      <dgm:prSet phldrT="[Text]"/>
      <dgm:spPr/>
      <dgm:t>
        <a:bodyPr/>
        <a:lstStyle/>
        <a:p>
          <a:endParaRPr lang="th-TH" dirty="0"/>
        </a:p>
      </dgm:t>
    </dgm:pt>
    <dgm:pt modelId="{B089B45E-4E02-4A74-A48D-50BA5D338B4F}" type="parTrans" cxnId="{7CDB3987-E13E-4706-B9C5-B23B061F1A0A}">
      <dgm:prSet/>
      <dgm:spPr/>
      <dgm:t>
        <a:bodyPr/>
        <a:lstStyle/>
        <a:p>
          <a:endParaRPr lang="th-TH"/>
        </a:p>
      </dgm:t>
    </dgm:pt>
    <dgm:pt modelId="{6B229286-C88B-488B-B4F7-C0FF196CC4B2}" type="sibTrans" cxnId="{7CDB3987-E13E-4706-B9C5-B23B061F1A0A}">
      <dgm:prSet/>
      <dgm:spPr/>
      <dgm:t>
        <a:bodyPr/>
        <a:lstStyle/>
        <a:p>
          <a:endParaRPr lang="th-TH"/>
        </a:p>
      </dgm:t>
    </dgm:pt>
    <dgm:pt modelId="{4C992BEB-10C6-4CA2-97D0-7931C1FC1D29}">
      <dgm:prSet phldrT="[Text]"/>
      <dgm:spPr/>
      <dgm:t>
        <a:bodyPr/>
        <a:lstStyle/>
        <a:p>
          <a:endParaRPr lang="th-TH" dirty="0"/>
        </a:p>
      </dgm:t>
    </dgm:pt>
    <dgm:pt modelId="{F819E7F0-EFCC-4458-AE6D-6E68AEF30858}" type="parTrans" cxnId="{286BEED6-A8A3-4685-B9E5-4C2FD49DA176}">
      <dgm:prSet/>
      <dgm:spPr/>
      <dgm:t>
        <a:bodyPr/>
        <a:lstStyle/>
        <a:p>
          <a:endParaRPr lang="th-TH"/>
        </a:p>
      </dgm:t>
    </dgm:pt>
    <dgm:pt modelId="{45BD3964-4925-4022-9C79-604067DCC68E}" type="sibTrans" cxnId="{286BEED6-A8A3-4685-B9E5-4C2FD49DA176}">
      <dgm:prSet/>
      <dgm:spPr/>
      <dgm:t>
        <a:bodyPr/>
        <a:lstStyle/>
        <a:p>
          <a:endParaRPr lang="th-TH"/>
        </a:p>
      </dgm:t>
    </dgm:pt>
    <dgm:pt modelId="{1C5D1349-E26D-41C6-9872-DE9998BB52F2}" type="pres">
      <dgm:prSet presAssocID="{E89FB927-7BAF-40DD-AC15-ED541FCA14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123F4FE-FD60-4CA9-8A9C-CCD5B121494D}" type="pres">
      <dgm:prSet presAssocID="{AF3220F6-5723-4B39-BCE5-C7B41103E03F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49F6AC-353E-4CC4-8305-562299279B3F}" type="pres">
      <dgm:prSet presAssocID="{702901D1-5D03-4970-BADE-5F8BF24BE7FB}" presName="sibTrans" presStyleLbl="sibTrans2D1" presStyleIdx="0" presStyleCnt="11"/>
      <dgm:spPr/>
      <dgm:t>
        <a:bodyPr/>
        <a:lstStyle/>
        <a:p>
          <a:endParaRPr lang="th-TH"/>
        </a:p>
      </dgm:t>
    </dgm:pt>
    <dgm:pt modelId="{B460B866-8C27-46CE-B90D-C62CAD4BFEB9}" type="pres">
      <dgm:prSet presAssocID="{702901D1-5D03-4970-BADE-5F8BF24BE7FB}" presName="connectorText" presStyleLbl="sibTrans2D1" presStyleIdx="0" presStyleCnt="11"/>
      <dgm:spPr/>
      <dgm:t>
        <a:bodyPr/>
        <a:lstStyle/>
        <a:p>
          <a:endParaRPr lang="th-TH"/>
        </a:p>
      </dgm:t>
    </dgm:pt>
    <dgm:pt modelId="{8BE7E01E-D61D-4AAE-B1E3-B9456DAB6E66}" type="pres">
      <dgm:prSet presAssocID="{DD3C2BA1-BF2F-4E1E-A44E-5B266E2040C6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3AD21B3-C69F-494D-9108-807B320CCFA4}" type="pres">
      <dgm:prSet presAssocID="{563D895B-5DD2-44C3-9C04-01CD2B419990}" presName="sibTrans" presStyleLbl="sibTrans2D1" presStyleIdx="1" presStyleCnt="11"/>
      <dgm:spPr/>
      <dgm:t>
        <a:bodyPr/>
        <a:lstStyle/>
        <a:p>
          <a:endParaRPr lang="th-TH"/>
        </a:p>
      </dgm:t>
    </dgm:pt>
    <dgm:pt modelId="{14A07086-A0FA-4E89-A348-E6B68C49A3DD}" type="pres">
      <dgm:prSet presAssocID="{563D895B-5DD2-44C3-9C04-01CD2B419990}" presName="connectorText" presStyleLbl="sibTrans2D1" presStyleIdx="1" presStyleCnt="11"/>
      <dgm:spPr/>
      <dgm:t>
        <a:bodyPr/>
        <a:lstStyle/>
        <a:p>
          <a:endParaRPr lang="th-TH"/>
        </a:p>
      </dgm:t>
    </dgm:pt>
    <dgm:pt modelId="{9CC1E129-51B3-41BD-B2BA-49F9D1B565FC}" type="pres">
      <dgm:prSet presAssocID="{60100E42-44CA-4FFE-B1A4-15D1C2DB3F81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BDD75A3-459D-4B34-91FE-AB181A413D4A}" type="pres">
      <dgm:prSet presAssocID="{D7BB3E98-9A76-448F-B300-105E94C53B51}" presName="sibTrans" presStyleLbl="sibTrans2D1" presStyleIdx="2" presStyleCnt="11"/>
      <dgm:spPr/>
      <dgm:t>
        <a:bodyPr/>
        <a:lstStyle/>
        <a:p>
          <a:endParaRPr lang="th-TH"/>
        </a:p>
      </dgm:t>
    </dgm:pt>
    <dgm:pt modelId="{10834BA3-10E2-46B2-B717-1B94E57E4DDC}" type="pres">
      <dgm:prSet presAssocID="{D7BB3E98-9A76-448F-B300-105E94C53B51}" presName="connectorText" presStyleLbl="sibTrans2D1" presStyleIdx="2" presStyleCnt="11"/>
      <dgm:spPr/>
      <dgm:t>
        <a:bodyPr/>
        <a:lstStyle/>
        <a:p>
          <a:endParaRPr lang="th-TH"/>
        </a:p>
      </dgm:t>
    </dgm:pt>
    <dgm:pt modelId="{4908DB3B-A1FC-4ED6-A5CB-4B057523C187}" type="pres">
      <dgm:prSet presAssocID="{72FEC699-2AA7-491D-AF6C-5F75662B1A61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5FD9952-1A6C-418A-9466-B4C6EDA4861F}" type="pres">
      <dgm:prSet presAssocID="{B3A1502E-5722-45EA-8AE8-B5CACA86DDFE}" presName="sibTrans" presStyleLbl="sibTrans2D1" presStyleIdx="3" presStyleCnt="11"/>
      <dgm:spPr/>
      <dgm:t>
        <a:bodyPr/>
        <a:lstStyle/>
        <a:p>
          <a:endParaRPr lang="th-TH"/>
        </a:p>
      </dgm:t>
    </dgm:pt>
    <dgm:pt modelId="{3337A297-3B90-4A4B-ACE1-4139C4355875}" type="pres">
      <dgm:prSet presAssocID="{B3A1502E-5722-45EA-8AE8-B5CACA86DDFE}" presName="connectorText" presStyleLbl="sibTrans2D1" presStyleIdx="3" presStyleCnt="11"/>
      <dgm:spPr/>
      <dgm:t>
        <a:bodyPr/>
        <a:lstStyle/>
        <a:p>
          <a:endParaRPr lang="th-TH"/>
        </a:p>
      </dgm:t>
    </dgm:pt>
    <dgm:pt modelId="{2DFD5325-85A8-4C33-A2E3-889B49843342}" type="pres">
      <dgm:prSet presAssocID="{E773458B-FB53-4FC1-A25D-C5E5045F62ED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7726F85-669A-4DB4-BD0C-89C1AA74538F}" type="pres">
      <dgm:prSet presAssocID="{CA9158B3-0183-41F5-B4D5-11F9195BCA97}" presName="sibTrans" presStyleLbl="sibTrans2D1" presStyleIdx="4" presStyleCnt="11"/>
      <dgm:spPr/>
      <dgm:t>
        <a:bodyPr/>
        <a:lstStyle/>
        <a:p>
          <a:endParaRPr lang="th-TH"/>
        </a:p>
      </dgm:t>
    </dgm:pt>
    <dgm:pt modelId="{1680764F-FF1D-42A9-A9C8-4D6BC23EE2A8}" type="pres">
      <dgm:prSet presAssocID="{CA9158B3-0183-41F5-B4D5-11F9195BCA97}" presName="connectorText" presStyleLbl="sibTrans2D1" presStyleIdx="4" presStyleCnt="11"/>
      <dgm:spPr/>
      <dgm:t>
        <a:bodyPr/>
        <a:lstStyle/>
        <a:p>
          <a:endParaRPr lang="th-TH"/>
        </a:p>
      </dgm:t>
    </dgm:pt>
    <dgm:pt modelId="{A3612B3C-4A20-409E-AB3A-8434926DC377}" type="pres">
      <dgm:prSet presAssocID="{8892B93E-D551-4B17-9FBD-82EBF2DD3783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7C110EA-840F-461D-A285-01B70A63A6E9}" type="pres">
      <dgm:prSet presAssocID="{C891E917-ACD8-48E7-B072-E9F80D1BF1F6}" presName="sibTrans" presStyleLbl="sibTrans2D1" presStyleIdx="5" presStyleCnt="11"/>
      <dgm:spPr/>
      <dgm:t>
        <a:bodyPr/>
        <a:lstStyle/>
        <a:p>
          <a:endParaRPr lang="th-TH"/>
        </a:p>
      </dgm:t>
    </dgm:pt>
    <dgm:pt modelId="{AB152637-FD8B-4CD4-A8C7-9C09EC1F50A7}" type="pres">
      <dgm:prSet presAssocID="{C891E917-ACD8-48E7-B072-E9F80D1BF1F6}" presName="connectorText" presStyleLbl="sibTrans2D1" presStyleIdx="5" presStyleCnt="11"/>
      <dgm:spPr/>
      <dgm:t>
        <a:bodyPr/>
        <a:lstStyle/>
        <a:p>
          <a:endParaRPr lang="th-TH"/>
        </a:p>
      </dgm:t>
    </dgm:pt>
    <dgm:pt modelId="{0389E27F-BEA4-474A-BC2F-DCBDC546363F}" type="pres">
      <dgm:prSet presAssocID="{3B6A0F54-8BC5-4CEE-AB88-60B99EF09D33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2ABB13D-922D-43AA-86C9-D6969C8C71F8}" type="pres">
      <dgm:prSet presAssocID="{6B229286-C88B-488B-B4F7-C0FF196CC4B2}" presName="sibTrans" presStyleLbl="sibTrans2D1" presStyleIdx="6" presStyleCnt="11"/>
      <dgm:spPr/>
      <dgm:t>
        <a:bodyPr/>
        <a:lstStyle/>
        <a:p>
          <a:endParaRPr lang="th-TH"/>
        </a:p>
      </dgm:t>
    </dgm:pt>
    <dgm:pt modelId="{C7585F1F-BC7D-4084-9457-C53EB5CD464D}" type="pres">
      <dgm:prSet presAssocID="{6B229286-C88B-488B-B4F7-C0FF196CC4B2}" presName="connectorText" presStyleLbl="sibTrans2D1" presStyleIdx="6" presStyleCnt="11"/>
      <dgm:spPr/>
      <dgm:t>
        <a:bodyPr/>
        <a:lstStyle/>
        <a:p>
          <a:endParaRPr lang="th-TH"/>
        </a:p>
      </dgm:t>
    </dgm:pt>
    <dgm:pt modelId="{DF84DF5B-C653-4206-B0D2-D54EA5290A88}" type="pres">
      <dgm:prSet presAssocID="{4C992BEB-10C6-4CA2-97D0-7931C1FC1D29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25BA9E0-1FFF-4BE3-8B56-4AD0DC90F232}" type="pres">
      <dgm:prSet presAssocID="{45BD3964-4925-4022-9C79-604067DCC68E}" presName="sibTrans" presStyleLbl="sibTrans2D1" presStyleIdx="7" presStyleCnt="11"/>
      <dgm:spPr/>
      <dgm:t>
        <a:bodyPr/>
        <a:lstStyle/>
        <a:p>
          <a:endParaRPr lang="th-TH"/>
        </a:p>
      </dgm:t>
    </dgm:pt>
    <dgm:pt modelId="{17A78404-4577-4085-8287-B120B6BEE5FC}" type="pres">
      <dgm:prSet presAssocID="{45BD3964-4925-4022-9C79-604067DCC68E}" presName="connectorText" presStyleLbl="sibTrans2D1" presStyleIdx="7" presStyleCnt="11"/>
      <dgm:spPr/>
      <dgm:t>
        <a:bodyPr/>
        <a:lstStyle/>
        <a:p>
          <a:endParaRPr lang="th-TH"/>
        </a:p>
      </dgm:t>
    </dgm:pt>
    <dgm:pt modelId="{E6733B96-418B-490D-A6E3-D137482CEA65}" type="pres">
      <dgm:prSet presAssocID="{D8C5B533-8B18-4204-A142-9F6124467026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9D759DD-7F85-46DB-8DEA-D94E1D5F98BD}" type="pres">
      <dgm:prSet presAssocID="{699F3D0B-FB7F-42F7-9FF6-AE7DC8ECA161}" presName="sibTrans" presStyleLbl="sibTrans2D1" presStyleIdx="8" presStyleCnt="11"/>
      <dgm:spPr/>
      <dgm:t>
        <a:bodyPr/>
        <a:lstStyle/>
        <a:p>
          <a:endParaRPr lang="th-TH"/>
        </a:p>
      </dgm:t>
    </dgm:pt>
    <dgm:pt modelId="{A3FB872E-3AE5-47FD-A506-599803CFA9C1}" type="pres">
      <dgm:prSet presAssocID="{699F3D0B-FB7F-42F7-9FF6-AE7DC8ECA161}" presName="connectorText" presStyleLbl="sibTrans2D1" presStyleIdx="8" presStyleCnt="11"/>
      <dgm:spPr/>
      <dgm:t>
        <a:bodyPr/>
        <a:lstStyle/>
        <a:p>
          <a:endParaRPr lang="th-TH"/>
        </a:p>
      </dgm:t>
    </dgm:pt>
    <dgm:pt modelId="{2FCF83DD-0987-437D-A1DC-B32072637E35}" type="pres">
      <dgm:prSet presAssocID="{6C3DA52B-0418-4EF1-8B1C-F06058B408EF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3CBC519-EE4B-4FC6-BCFF-0387EDCAA5E5}" type="pres">
      <dgm:prSet presAssocID="{E51CC403-8FC7-4266-B85F-0816D931C825}" presName="sibTrans" presStyleLbl="sibTrans2D1" presStyleIdx="9" presStyleCnt="11"/>
      <dgm:spPr/>
      <dgm:t>
        <a:bodyPr/>
        <a:lstStyle/>
        <a:p>
          <a:endParaRPr lang="th-TH"/>
        </a:p>
      </dgm:t>
    </dgm:pt>
    <dgm:pt modelId="{9CC0D4CF-BFBC-4813-9E0C-E6B4A755C4BF}" type="pres">
      <dgm:prSet presAssocID="{E51CC403-8FC7-4266-B85F-0816D931C825}" presName="connectorText" presStyleLbl="sibTrans2D1" presStyleIdx="9" presStyleCnt="11"/>
      <dgm:spPr/>
      <dgm:t>
        <a:bodyPr/>
        <a:lstStyle/>
        <a:p>
          <a:endParaRPr lang="th-TH"/>
        </a:p>
      </dgm:t>
    </dgm:pt>
    <dgm:pt modelId="{41221822-252D-4DFF-8061-D6A2B876647A}" type="pres">
      <dgm:prSet presAssocID="{BCD72E3B-AD1C-403F-8D59-1684D4079184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55D7E77-E420-4580-9C61-B7190C85080A}" type="pres">
      <dgm:prSet presAssocID="{48F3AE38-1F06-422A-864A-AA05E7F3FDE5}" presName="sibTrans" presStyleLbl="sibTrans2D1" presStyleIdx="10" presStyleCnt="11"/>
      <dgm:spPr/>
      <dgm:t>
        <a:bodyPr/>
        <a:lstStyle/>
        <a:p>
          <a:endParaRPr lang="th-TH"/>
        </a:p>
      </dgm:t>
    </dgm:pt>
    <dgm:pt modelId="{44463A96-FA2B-400D-B72D-4A969F61DC35}" type="pres">
      <dgm:prSet presAssocID="{48F3AE38-1F06-422A-864A-AA05E7F3FDE5}" presName="connectorText" presStyleLbl="sibTrans2D1" presStyleIdx="10" presStyleCnt="11"/>
      <dgm:spPr/>
      <dgm:t>
        <a:bodyPr/>
        <a:lstStyle/>
        <a:p>
          <a:endParaRPr lang="th-TH"/>
        </a:p>
      </dgm:t>
    </dgm:pt>
  </dgm:ptLst>
  <dgm:cxnLst>
    <dgm:cxn modelId="{A3A844B0-84BC-485D-8437-0AD90AE68C9E}" type="presOf" srcId="{60100E42-44CA-4FFE-B1A4-15D1C2DB3F81}" destId="{9CC1E129-51B3-41BD-B2BA-49F9D1B565FC}" srcOrd="0" destOrd="0" presId="urn:microsoft.com/office/officeart/2005/8/layout/cycle2"/>
    <dgm:cxn modelId="{8C4811BF-222B-4A03-A34C-68EB8947FDAC}" type="presOf" srcId="{CA9158B3-0183-41F5-B4D5-11F9195BCA97}" destId="{1680764F-FF1D-42A9-A9C8-4D6BC23EE2A8}" srcOrd="1" destOrd="0" presId="urn:microsoft.com/office/officeart/2005/8/layout/cycle2"/>
    <dgm:cxn modelId="{26977071-6015-44ED-9B07-EC6BD486D387}" type="presOf" srcId="{D7BB3E98-9A76-448F-B300-105E94C53B51}" destId="{10834BA3-10E2-46B2-B717-1B94E57E4DDC}" srcOrd="1" destOrd="0" presId="urn:microsoft.com/office/officeart/2005/8/layout/cycle2"/>
    <dgm:cxn modelId="{F34653A2-A809-46DB-AD45-66861FF21FC2}" type="presOf" srcId="{B3A1502E-5722-45EA-8AE8-B5CACA86DDFE}" destId="{3337A297-3B90-4A4B-ACE1-4139C4355875}" srcOrd="1" destOrd="0" presId="urn:microsoft.com/office/officeart/2005/8/layout/cycle2"/>
    <dgm:cxn modelId="{7CDB3987-E13E-4706-B9C5-B23B061F1A0A}" srcId="{E89FB927-7BAF-40DD-AC15-ED541FCA1463}" destId="{3B6A0F54-8BC5-4CEE-AB88-60B99EF09D33}" srcOrd="6" destOrd="0" parTransId="{B089B45E-4E02-4A74-A48D-50BA5D338B4F}" sibTransId="{6B229286-C88B-488B-B4F7-C0FF196CC4B2}"/>
    <dgm:cxn modelId="{45B3936C-CBB4-46D3-9C70-008B45EC5496}" srcId="{E89FB927-7BAF-40DD-AC15-ED541FCA1463}" destId="{E773458B-FB53-4FC1-A25D-C5E5045F62ED}" srcOrd="4" destOrd="0" parTransId="{B9A1E775-1854-4C48-9A6A-40F94F4724F7}" sibTransId="{CA9158B3-0183-41F5-B4D5-11F9195BCA97}"/>
    <dgm:cxn modelId="{F47AFA8E-B09F-4219-8E3F-596CEDFA4655}" type="presOf" srcId="{CA9158B3-0183-41F5-B4D5-11F9195BCA97}" destId="{C7726F85-669A-4DB4-BD0C-89C1AA74538F}" srcOrd="0" destOrd="0" presId="urn:microsoft.com/office/officeart/2005/8/layout/cycle2"/>
    <dgm:cxn modelId="{E18D3D0E-0D77-430C-96AE-73746C382F95}" type="presOf" srcId="{D8C5B533-8B18-4204-A142-9F6124467026}" destId="{E6733B96-418B-490D-A6E3-D137482CEA65}" srcOrd="0" destOrd="0" presId="urn:microsoft.com/office/officeart/2005/8/layout/cycle2"/>
    <dgm:cxn modelId="{60B60732-C014-43BB-BA47-9D5AF7C3CEB0}" type="presOf" srcId="{702901D1-5D03-4970-BADE-5F8BF24BE7FB}" destId="{B460B866-8C27-46CE-B90D-C62CAD4BFEB9}" srcOrd="1" destOrd="0" presId="urn:microsoft.com/office/officeart/2005/8/layout/cycle2"/>
    <dgm:cxn modelId="{51A4DA40-9659-4154-B793-CB243032055D}" srcId="{E89FB927-7BAF-40DD-AC15-ED541FCA1463}" destId="{BCD72E3B-AD1C-403F-8D59-1684D4079184}" srcOrd="10" destOrd="0" parTransId="{B6A9E635-5853-45F2-A148-EC368647EE47}" sibTransId="{48F3AE38-1F06-422A-864A-AA05E7F3FDE5}"/>
    <dgm:cxn modelId="{7E4DF698-4A0B-4510-9BC1-4E23D554C29F}" type="presOf" srcId="{6C3DA52B-0418-4EF1-8B1C-F06058B408EF}" destId="{2FCF83DD-0987-437D-A1DC-B32072637E35}" srcOrd="0" destOrd="0" presId="urn:microsoft.com/office/officeart/2005/8/layout/cycle2"/>
    <dgm:cxn modelId="{13378B12-6D10-420D-8670-7C38464570AF}" type="presOf" srcId="{699F3D0B-FB7F-42F7-9FF6-AE7DC8ECA161}" destId="{A3FB872E-3AE5-47FD-A506-599803CFA9C1}" srcOrd="1" destOrd="0" presId="urn:microsoft.com/office/officeart/2005/8/layout/cycle2"/>
    <dgm:cxn modelId="{8A701199-4FF9-4AF0-94DC-A42143ACFD33}" type="presOf" srcId="{45BD3964-4925-4022-9C79-604067DCC68E}" destId="{325BA9E0-1FFF-4BE3-8B56-4AD0DC90F232}" srcOrd="0" destOrd="0" presId="urn:microsoft.com/office/officeart/2005/8/layout/cycle2"/>
    <dgm:cxn modelId="{102F8A50-E414-4B7F-AE3D-C6490EFF3F8D}" type="presOf" srcId="{6B229286-C88B-488B-B4F7-C0FF196CC4B2}" destId="{C7585F1F-BC7D-4084-9457-C53EB5CD464D}" srcOrd="1" destOrd="0" presId="urn:microsoft.com/office/officeart/2005/8/layout/cycle2"/>
    <dgm:cxn modelId="{ED066D7F-750F-483C-8216-784DDF10925E}" srcId="{E89FB927-7BAF-40DD-AC15-ED541FCA1463}" destId="{72FEC699-2AA7-491D-AF6C-5F75662B1A61}" srcOrd="3" destOrd="0" parTransId="{A51AFD34-8A31-402B-A5D1-E583654DEC18}" sibTransId="{B3A1502E-5722-45EA-8AE8-B5CACA86DDFE}"/>
    <dgm:cxn modelId="{B4130F84-AAD4-447D-973B-F0165D8FA7E2}" type="presOf" srcId="{48F3AE38-1F06-422A-864A-AA05E7F3FDE5}" destId="{855D7E77-E420-4580-9C61-B7190C85080A}" srcOrd="0" destOrd="0" presId="urn:microsoft.com/office/officeart/2005/8/layout/cycle2"/>
    <dgm:cxn modelId="{381C2FF6-8EFB-46B9-B13D-F761A8F8AFB5}" type="presOf" srcId="{3B6A0F54-8BC5-4CEE-AB88-60B99EF09D33}" destId="{0389E27F-BEA4-474A-BC2F-DCBDC546363F}" srcOrd="0" destOrd="0" presId="urn:microsoft.com/office/officeart/2005/8/layout/cycle2"/>
    <dgm:cxn modelId="{A30A8F95-B6F5-45CE-A2EF-942C0117B0E7}" srcId="{E89FB927-7BAF-40DD-AC15-ED541FCA1463}" destId="{DD3C2BA1-BF2F-4E1E-A44E-5B266E2040C6}" srcOrd="1" destOrd="0" parTransId="{7AAD1601-8B74-4985-861F-DDDEF30D6A2A}" sibTransId="{563D895B-5DD2-44C3-9C04-01CD2B419990}"/>
    <dgm:cxn modelId="{85CC2EA6-FB0B-445F-BFBA-48C53D03F261}" type="presOf" srcId="{E89FB927-7BAF-40DD-AC15-ED541FCA1463}" destId="{1C5D1349-E26D-41C6-9872-DE9998BB52F2}" srcOrd="0" destOrd="0" presId="urn:microsoft.com/office/officeart/2005/8/layout/cycle2"/>
    <dgm:cxn modelId="{C03F73BA-8B2E-4C90-9808-2F6A10710AB2}" type="presOf" srcId="{8892B93E-D551-4B17-9FBD-82EBF2DD3783}" destId="{A3612B3C-4A20-409E-AB3A-8434926DC377}" srcOrd="0" destOrd="0" presId="urn:microsoft.com/office/officeart/2005/8/layout/cycle2"/>
    <dgm:cxn modelId="{04095E3B-22EE-483A-8CBA-3EDC0290AEDD}" type="presOf" srcId="{563D895B-5DD2-44C3-9C04-01CD2B419990}" destId="{14A07086-A0FA-4E89-A348-E6B68C49A3DD}" srcOrd="1" destOrd="0" presId="urn:microsoft.com/office/officeart/2005/8/layout/cycle2"/>
    <dgm:cxn modelId="{127AB768-CF6E-468B-B913-7EF685D3AE38}" type="presOf" srcId="{699F3D0B-FB7F-42F7-9FF6-AE7DC8ECA161}" destId="{B9D759DD-7F85-46DB-8DEA-D94E1D5F98BD}" srcOrd="0" destOrd="0" presId="urn:microsoft.com/office/officeart/2005/8/layout/cycle2"/>
    <dgm:cxn modelId="{08BB919A-B83A-4DA9-9ECD-B023B03A5CC4}" type="presOf" srcId="{C891E917-ACD8-48E7-B072-E9F80D1BF1F6}" destId="{AB152637-FD8B-4CD4-A8C7-9C09EC1F50A7}" srcOrd="1" destOrd="0" presId="urn:microsoft.com/office/officeart/2005/8/layout/cycle2"/>
    <dgm:cxn modelId="{2B16E086-2A14-4585-BC99-9F1216C1AB66}" type="presOf" srcId="{48F3AE38-1F06-422A-864A-AA05E7F3FDE5}" destId="{44463A96-FA2B-400D-B72D-4A969F61DC35}" srcOrd="1" destOrd="0" presId="urn:microsoft.com/office/officeart/2005/8/layout/cycle2"/>
    <dgm:cxn modelId="{A77E96BF-010C-43B1-A296-9BA6D2A0FFE6}" type="presOf" srcId="{C891E917-ACD8-48E7-B072-E9F80D1BF1F6}" destId="{97C110EA-840F-461D-A285-01B70A63A6E9}" srcOrd="0" destOrd="0" presId="urn:microsoft.com/office/officeart/2005/8/layout/cycle2"/>
    <dgm:cxn modelId="{F99088C6-170E-488F-AE28-BBC6A7E0B586}" type="presOf" srcId="{D7BB3E98-9A76-448F-B300-105E94C53B51}" destId="{8BDD75A3-459D-4B34-91FE-AB181A413D4A}" srcOrd="0" destOrd="0" presId="urn:microsoft.com/office/officeart/2005/8/layout/cycle2"/>
    <dgm:cxn modelId="{0AA53B13-F7E1-4B99-A256-56855202A56C}" type="presOf" srcId="{E773458B-FB53-4FC1-A25D-C5E5045F62ED}" destId="{2DFD5325-85A8-4C33-A2E3-889B49843342}" srcOrd="0" destOrd="0" presId="urn:microsoft.com/office/officeart/2005/8/layout/cycle2"/>
    <dgm:cxn modelId="{9E1746D7-AB8F-4319-9BE3-21228E0F93AE}" type="presOf" srcId="{BCD72E3B-AD1C-403F-8D59-1684D4079184}" destId="{41221822-252D-4DFF-8061-D6A2B876647A}" srcOrd="0" destOrd="0" presId="urn:microsoft.com/office/officeart/2005/8/layout/cycle2"/>
    <dgm:cxn modelId="{E1DDEE25-F3CF-47F2-AE13-DA68A5477233}" srcId="{E89FB927-7BAF-40DD-AC15-ED541FCA1463}" destId="{D8C5B533-8B18-4204-A142-9F6124467026}" srcOrd="8" destOrd="0" parTransId="{6FEEE01C-B852-434A-BA21-F14C2F090CF3}" sibTransId="{699F3D0B-FB7F-42F7-9FF6-AE7DC8ECA161}"/>
    <dgm:cxn modelId="{50C07B17-C2F5-4D34-BDA4-1A50D0908992}" type="presOf" srcId="{E51CC403-8FC7-4266-B85F-0816D931C825}" destId="{9CC0D4CF-BFBC-4813-9E0C-E6B4A755C4BF}" srcOrd="1" destOrd="0" presId="urn:microsoft.com/office/officeart/2005/8/layout/cycle2"/>
    <dgm:cxn modelId="{08BC55B4-510F-4E49-9FD0-C3031A4FFEF6}" type="presOf" srcId="{45BD3964-4925-4022-9C79-604067DCC68E}" destId="{17A78404-4577-4085-8287-B120B6BEE5FC}" srcOrd="1" destOrd="0" presId="urn:microsoft.com/office/officeart/2005/8/layout/cycle2"/>
    <dgm:cxn modelId="{8AF51DA2-889F-4E06-BF55-34751C758EC1}" type="presOf" srcId="{E51CC403-8FC7-4266-B85F-0816D931C825}" destId="{B3CBC519-EE4B-4FC6-BCFF-0387EDCAA5E5}" srcOrd="0" destOrd="0" presId="urn:microsoft.com/office/officeart/2005/8/layout/cycle2"/>
    <dgm:cxn modelId="{A456E03E-DE7B-4A43-A2ED-E61DB5D4CA5D}" type="presOf" srcId="{72FEC699-2AA7-491D-AF6C-5F75662B1A61}" destId="{4908DB3B-A1FC-4ED6-A5CB-4B057523C187}" srcOrd="0" destOrd="0" presId="urn:microsoft.com/office/officeart/2005/8/layout/cycle2"/>
    <dgm:cxn modelId="{4FCD6D5E-DAD3-4DEB-9BAE-C61FDF90EE3B}" type="presOf" srcId="{563D895B-5DD2-44C3-9C04-01CD2B419990}" destId="{73AD21B3-C69F-494D-9108-807B320CCFA4}" srcOrd="0" destOrd="0" presId="urn:microsoft.com/office/officeart/2005/8/layout/cycle2"/>
    <dgm:cxn modelId="{DB494290-93E2-4547-857A-C2C55A74B38B}" type="presOf" srcId="{DD3C2BA1-BF2F-4E1E-A44E-5B266E2040C6}" destId="{8BE7E01E-D61D-4AAE-B1E3-B9456DAB6E66}" srcOrd="0" destOrd="0" presId="urn:microsoft.com/office/officeart/2005/8/layout/cycle2"/>
    <dgm:cxn modelId="{9868FB83-A335-4733-8962-0FAA482106AB}" srcId="{E89FB927-7BAF-40DD-AC15-ED541FCA1463}" destId="{60100E42-44CA-4FFE-B1A4-15D1C2DB3F81}" srcOrd="2" destOrd="0" parTransId="{B046D0CA-58EF-4F00-BEC8-EFD0F468B6AF}" sibTransId="{D7BB3E98-9A76-448F-B300-105E94C53B51}"/>
    <dgm:cxn modelId="{516C2F3E-F4F8-4841-9671-31E8FFFBBB94}" type="presOf" srcId="{6B229286-C88B-488B-B4F7-C0FF196CC4B2}" destId="{C2ABB13D-922D-43AA-86C9-D6969C8C71F8}" srcOrd="0" destOrd="0" presId="urn:microsoft.com/office/officeart/2005/8/layout/cycle2"/>
    <dgm:cxn modelId="{7A8C108F-0F8A-4D9C-8065-C4DB934C190D}" type="presOf" srcId="{4C992BEB-10C6-4CA2-97D0-7931C1FC1D29}" destId="{DF84DF5B-C653-4206-B0D2-D54EA5290A88}" srcOrd="0" destOrd="0" presId="urn:microsoft.com/office/officeart/2005/8/layout/cycle2"/>
    <dgm:cxn modelId="{286BEED6-A8A3-4685-B9E5-4C2FD49DA176}" srcId="{E89FB927-7BAF-40DD-AC15-ED541FCA1463}" destId="{4C992BEB-10C6-4CA2-97D0-7931C1FC1D29}" srcOrd="7" destOrd="0" parTransId="{F819E7F0-EFCC-4458-AE6D-6E68AEF30858}" sibTransId="{45BD3964-4925-4022-9C79-604067DCC68E}"/>
    <dgm:cxn modelId="{13659CBC-87E7-4536-BD3B-FEC88215F446}" type="presOf" srcId="{AF3220F6-5723-4B39-BCE5-C7B41103E03F}" destId="{4123F4FE-FD60-4CA9-8A9C-CCD5B121494D}" srcOrd="0" destOrd="0" presId="urn:microsoft.com/office/officeart/2005/8/layout/cycle2"/>
    <dgm:cxn modelId="{92E44429-2864-4E66-A4A8-343C54B15C33}" type="presOf" srcId="{B3A1502E-5722-45EA-8AE8-B5CACA86DDFE}" destId="{C5FD9952-1A6C-418A-9466-B4C6EDA4861F}" srcOrd="0" destOrd="0" presId="urn:microsoft.com/office/officeart/2005/8/layout/cycle2"/>
    <dgm:cxn modelId="{D9461459-268D-421C-A73C-0C7B23344D8A}" type="presOf" srcId="{702901D1-5D03-4970-BADE-5F8BF24BE7FB}" destId="{9B49F6AC-353E-4CC4-8305-562299279B3F}" srcOrd="0" destOrd="0" presId="urn:microsoft.com/office/officeart/2005/8/layout/cycle2"/>
    <dgm:cxn modelId="{4AA0AE31-7AF3-4AFB-A8A3-5855183012B5}" srcId="{E89FB927-7BAF-40DD-AC15-ED541FCA1463}" destId="{AF3220F6-5723-4B39-BCE5-C7B41103E03F}" srcOrd="0" destOrd="0" parTransId="{DC9381C8-C5EF-4791-9A2D-1BB839B92297}" sibTransId="{702901D1-5D03-4970-BADE-5F8BF24BE7FB}"/>
    <dgm:cxn modelId="{7C72032A-D999-40D6-BD9D-20939D63A6A5}" srcId="{E89FB927-7BAF-40DD-AC15-ED541FCA1463}" destId="{6C3DA52B-0418-4EF1-8B1C-F06058B408EF}" srcOrd="9" destOrd="0" parTransId="{C849EC5E-9C92-40FB-BA50-8AD4A4BF9F2E}" sibTransId="{E51CC403-8FC7-4266-B85F-0816D931C825}"/>
    <dgm:cxn modelId="{48C09326-8F48-431F-BBA1-925864790AE7}" srcId="{E89FB927-7BAF-40DD-AC15-ED541FCA1463}" destId="{8892B93E-D551-4B17-9FBD-82EBF2DD3783}" srcOrd="5" destOrd="0" parTransId="{13E4EA39-E93D-4553-A9F9-07A568F58F8D}" sibTransId="{C891E917-ACD8-48E7-B072-E9F80D1BF1F6}"/>
    <dgm:cxn modelId="{5F4D6AB6-E1CD-4B7F-9685-C5722EF1FFAC}" type="presParOf" srcId="{1C5D1349-E26D-41C6-9872-DE9998BB52F2}" destId="{4123F4FE-FD60-4CA9-8A9C-CCD5B121494D}" srcOrd="0" destOrd="0" presId="urn:microsoft.com/office/officeart/2005/8/layout/cycle2"/>
    <dgm:cxn modelId="{93ED31DF-6260-4165-9C80-241B60F47E91}" type="presParOf" srcId="{1C5D1349-E26D-41C6-9872-DE9998BB52F2}" destId="{9B49F6AC-353E-4CC4-8305-562299279B3F}" srcOrd="1" destOrd="0" presId="urn:microsoft.com/office/officeart/2005/8/layout/cycle2"/>
    <dgm:cxn modelId="{22D96DE8-1708-43FF-8928-7519DB3C6181}" type="presParOf" srcId="{9B49F6AC-353E-4CC4-8305-562299279B3F}" destId="{B460B866-8C27-46CE-B90D-C62CAD4BFEB9}" srcOrd="0" destOrd="0" presId="urn:microsoft.com/office/officeart/2005/8/layout/cycle2"/>
    <dgm:cxn modelId="{50C71217-A027-4FAE-923A-34DA33E5D82E}" type="presParOf" srcId="{1C5D1349-E26D-41C6-9872-DE9998BB52F2}" destId="{8BE7E01E-D61D-4AAE-B1E3-B9456DAB6E66}" srcOrd="2" destOrd="0" presId="urn:microsoft.com/office/officeart/2005/8/layout/cycle2"/>
    <dgm:cxn modelId="{46053595-A1EF-49B2-BC72-8C5D9BBD38EC}" type="presParOf" srcId="{1C5D1349-E26D-41C6-9872-DE9998BB52F2}" destId="{73AD21B3-C69F-494D-9108-807B320CCFA4}" srcOrd="3" destOrd="0" presId="urn:microsoft.com/office/officeart/2005/8/layout/cycle2"/>
    <dgm:cxn modelId="{A8C9268C-B4C1-4563-B09E-7D113DEAA931}" type="presParOf" srcId="{73AD21B3-C69F-494D-9108-807B320CCFA4}" destId="{14A07086-A0FA-4E89-A348-E6B68C49A3DD}" srcOrd="0" destOrd="0" presId="urn:microsoft.com/office/officeart/2005/8/layout/cycle2"/>
    <dgm:cxn modelId="{A700E560-A0A5-4FB6-9334-7676AB2C86B9}" type="presParOf" srcId="{1C5D1349-E26D-41C6-9872-DE9998BB52F2}" destId="{9CC1E129-51B3-41BD-B2BA-49F9D1B565FC}" srcOrd="4" destOrd="0" presId="urn:microsoft.com/office/officeart/2005/8/layout/cycle2"/>
    <dgm:cxn modelId="{1477E148-27EE-4F04-BE94-C0D0DF820A57}" type="presParOf" srcId="{1C5D1349-E26D-41C6-9872-DE9998BB52F2}" destId="{8BDD75A3-459D-4B34-91FE-AB181A413D4A}" srcOrd="5" destOrd="0" presId="urn:microsoft.com/office/officeart/2005/8/layout/cycle2"/>
    <dgm:cxn modelId="{F6A886D7-69D7-4595-80FF-60C7EBA376F1}" type="presParOf" srcId="{8BDD75A3-459D-4B34-91FE-AB181A413D4A}" destId="{10834BA3-10E2-46B2-B717-1B94E57E4DDC}" srcOrd="0" destOrd="0" presId="urn:microsoft.com/office/officeart/2005/8/layout/cycle2"/>
    <dgm:cxn modelId="{02EA61DD-0DBE-4A93-BBF7-EEB920A1F732}" type="presParOf" srcId="{1C5D1349-E26D-41C6-9872-DE9998BB52F2}" destId="{4908DB3B-A1FC-4ED6-A5CB-4B057523C187}" srcOrd="6" destOrd="0" presId="urn:microsoft.com/office/officeart/2005/8/layout/cycle2"/>
    <dgm:cxn modelId="{82CC5E87-9D53-4026-BE52-DE22603AE1C8}" type="presParOf" srcId="{1C5D1349-E26D-41C6-9872-DE9998BB52F2}" destId="{C5FD9952-1A6C-418A-9466-B4C6EDA4861F}" srcOrd="7" destOrd="0" presId="urn:microsoft.com/office/officeart/2005/8/layout/cycle2"/>
    <dgm:cxn modelId="{6B131C57-6B5D-45F5-BBD2-E5DF3B679347}" type="presParOf" srcId="{C5FD9952-1A6C-418A-9466-B4C6EDA4861F}" destId="{3337A297-3B90-4A4B-ACE1-4139C4355875}" srcOrd="0" destOrd="0" presId="urn:microsoft.com/office/officeart/2005/8/layout/cycle2"/>
    <dgm:cxn modelId="{516A9F6C-D970-4B9D-9535-A2F498202FD5}" type="presParOf" srcId="{1C5D1349-E26D-41C6-9872-DE9998BB52F2}" destId="{2DFD5325-85A8-4C33-A2E3-889B49843342}" srcOrd="8" destOrd="0" presId="urn:microsoft.com/office/officeart/2005/8/layout/cycle2"/>
    <dgm:cxn modelId="{2E155285-E4F2-40E4-9CBF-0C55B59ADAD0}" type="presParOf" srcId="{1C5D1349-E26D-41C6-9872-DE9998BB52F2}" destId="{C7726F85-669A-4DB4-BD0C-89C1AA74538F}" srcOrd="9" destOrd="0" presId="urn:microsoft.com/office/officeart/2005/8/layout/cycle2"/>
    <dgm:cxn modelId="{487D323A-DF95-407C-9377-D2380B02CF55}" type="presParOf" srcId="{C7726F85-669A-4DB4-BD0C-89C1AA74538F}" destId="{1680764F-FF1D-42A9-A9C8-4D6BC23EE2A8}" srcOrd="0" destOrd="0" presId="urn:microsoft.com/office/officeart/2005/8/layout/cycle2"/>
    <dgm:cxn modelId="{DFC9B96C-F8D7-4A9D-BCE2-FD9848DDCE1C}" type="presParOf" srcId="{1C5D1349-E26D-41C6-9872-DE9998BB52F2}" destId="{A3612B3C-4A20-409E-AB3A-8434926DC377}" srcOrd="10" destOrd="0" presId="urn:microsoft.com/office/officeart/2005/8/layout/cycle2"/>
    <dgm:cxn modelId="{ADD450B6-135C-4117-8F89-20EE52949A9B}" type="presParOf" srcId="{1C5D1349-E26D-41C6-9872-DE9998BB52F2}" destId="{97C110EA-840F-461D-A285-01B70A63A6E9}" srcOrd="11" destOrd="0" presId="urn:microsoft.com/office/officeart/2005/8/layout/cycle2"/>
    <dgm:cxn modelId="{F638274D-0B2F-4CAA-95ED-49B00333EEE3}" type="presParOf" srcId="{97C110EA-840F-461D-A285-01B70A63A6E9}" destId="{AB152637-FD8B-4CD4-A8C7-9C09EC1F50A7}" srcOrd="0" destOrd="0" presId="urn:microsoft.com/office/officeart/2005/8/layout/cycle2"/>
    <dgm:cxn modelId="{06940CBB-454A-4A8F-B02C-6BFCBEE9BA5D}" type="presParOf" srcId="{1C5D1349-E26D-41C6-9872-DE9998BB52F2}" destId="{0389E27F-BEA4-474A-BC2F-DCBDC546363F}" srcOrd="12" destOrd="0" presId="urn:microsoft.com/office/officeart/2005/8/layout/cycle2"/>
    <dgm:cxn modelId="{6B14C282-1E52-4587-99C4-7F70232A0F79}" type="presParOf" srcId="{1C5D1349-E26D-41C6-9872-DE9998BB52F2}" destId="{C2ABB13D-922D-43AA-86C9-D6969C8C71F8}" srcOrd="13" destOrd="0" presId="urn:microsoft.com/office/officeart/2005/8/layout/cycle2"/>
    <dgm:cxn modelId="{60CAA204-2096-415E-B2B8-07B2570C506D}" type="presParOf" srcId="{C2ABB13D-922D-43AA-86C9-D6969C8C71F8}" destId="{C7585F1F-BC7D-4084-9457-C53EB5CD464D}" srcOrd="0" destOrd="0" presId="urn:microsoft.com/office/officeart/2005/8/layout/cycle2"/>
    <dgm:cxn modelId="{0B18BEF9-504E-4D4A-A4D6-A6F0DD9B0A50}" type="presParOf" srcId="{1C5D1349-E26D-41C6-9872-DE9998BB52F2}" destId="{DF84DF5B-C653-4206-B0D2-D54EA5290A88}" srcOrd="14" destOrd="0" presId="urn:microsoft.com/office/officeart/2005/8/layout/cycle2"/>
    <dgm:cxn modelId="{1AAEF72B-5556-40E7-BEF8-C7A9A33DD30E}" type="presParOf" srcId="{1C5D1349-E26D-41C6-9872-DE9998BB52F2}" destId="{325BA9E0-1FFF-4BE3-8B56-4AD0DC90F232}" srcOrd="15" destOrd="0" presId="urn:microsoft.com/office/officeart/2005/8/layout/cycle2"/>
    <dgm:cxn modelId="{7027F224-C005-4CCB-A13C-034F329BED6B}" type="presParOf" srcId="{325BA9E0-1FFF-4BE3-8B56-4AD0DC90F232}" destId="{17A78404-4577-4085-8287-B120B6BEE5FC}" srcOrd="0" destOrd="0" presId="urn:microsoft.com/office/officeart/2005/8/layout/cycle2"/>
    <dgm:cxn modelId="{F37E51FA-6BFE-48D7-9DB0-95FFDA6EA93B}" type="presParOf" srcId="{1C5D1349-E26D-41C6-9872-DE9998BB52F2}" destId="{E6733B96-418B-490D-A6E3-D137482CEA65}" srcOrd="16" destOrd="0" presId="urn:microsoft.com/office/officeart/2005/8/layout/cycle2"/>
    <dgm:cxn modelId="{CE269071-8E87-429B-93B7-63A3615C55B4}" type="presParOf" srcId="{1C5D1349-E26D-41C6-9872-DE9998BB52F2}" destId="{B9D759DD-7F85-46DB-8DEA-D94E1D5F98BD}" srcOrd="17" destOrd="0" presId="urn:microsoft.com/office/officeart/2005/8/layout/cycle2"/>
    <dgm:cxn modelId="{8114246D-EC75-48AD-8F57-72CAC1A185BE}" type="presParOf" srcId="{B9D759DD-7F85-46DB-8DEA-D94E1D5F98BD}" destId="{A3FB872E-3AE5-47FD-A506-599803CFA9C1}" srcOrd="0" destOrd="0" presId="urn:microsoft.com/office/officeart/2005/8/layout/cycle2"/>
    <dgm:cxn modelId="{E6301508-F4E3-47DA-BCE6-A2640B3B035A}" type="presParOf" srcId="{1C5D1349-E26D-41C6-9872-DE9998BB52F2}" destId="{2FCF83DD-0987-437D-A1DC-B32072637E35}" srcOrd="18" destOrd="0" presId="urn:microsoft.com/office/officeart/2005/8/layout/cycle2"/>
    <dgm:cxn modelId="{1C33034C-7308-4EA2-BF3F-C3858CB24AE1}" type="presParOf" srcId="{1C5D1349-E26D-41C6-9872-DE9998BB52F2}" destId="{B3CBC519-EE4B-4FC6-BCFF-0387EDCAA5E5}" srcOrd="19" destOrd="0" presId="urn:microsoft.com/office/officeart/2005/8/layout/cycle2"/>
    <dgm:cxn modelId="{30A5358A-A360-4573-9B1B-C6E3FABB94AA}" type="presParOf" srcId="{B3CBC519-EE4B-4FC6-BCFF-0387EDCAA5E5}" destId="{9CC0D4CF-BFBC-4813-9E0C-E6B4A755C4BF}" srcOrd="0" destOrd="0" presId="urn:microsoft.com/office/officeart/2005/8/layout/cycle2"/>
    <dgm:cxn modelId="{46EE1B28-7FCB-4FAB-9187-8779EC2ADFD5}" type="presParOf" srcId="{1C5D1349-E26D-41C6-9872-DE9998BB52F2}" destId="{41221822-252D-4DFF-8061-D6A2B876647A}" srcOrd="20" destOrd="0" presId="urn:microsoft.com/office/officeart/2005/8/layout/cycle2"/>
    <dgm:cxn modelId="{236C79E9-2A05-4B47-8F9F-2FA18A5B14B8}" type="presParOf" srcId="{1C5D1349-E26D-41C6-9872-DE9998BB52F2}" destId="{855D7E77-E420-4580-9C61-B7190C85080A}" srcOrd="21" destOrd="0" presId="urn:microsoft.com/office/officeart/2005/8/layout/cycle2"/>
    <dgm:cxn modelId="{A3C03001-404D-462D-BB6B-D2C50FA071DC}" type="presParOf" srcId="{855D7E77-E420-4580-9C61-B7190C85080A}" destId="{44463A96-FA2B-400D-B72D-4A969F61DC3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9FB927-7BAF-40DD-AC15-ED541FCA1463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99E955F6-4351-4185-93D4-1C50DDF1FCA4}">
      <dgm:prSet phldrT="[Text]" phldr="1"/>
      <dgm:spPr/>
      <dgm:t>
        <a:bodyPr/>
        <a:lstStyle/>
        <a:p>
          <a:endParaRPr lang="th-TH" dirty="0"/>
        </a:p>
      </dgm:t>
    </dgm:pt>
    <dgm:pt modelId="{E4849C1B-FA88-44AA-AD08-0B8629B87B36}" type="parTrans" cxnId="{322FCE71-F166-40D8-BB8B-AAE47C27E341}">
      <dgm:prSet/>
      <dgm:spPr/>
      <dgm:t>
        <a:bodyPr/>
        <a:lstStyle/>
        <a:p>
          <a:endParaRPr lang="th-TH"/>
        </a:p>
      </dgm:t>
    </dgm:pt>
    <dgm:pt modelId="{471F4704-FBD4-4EAC-94B2-666F4A8C3DC5}" type="sibTrans" cxnId="{322FCE71-F166-40D8-BB8B-AAE47C27E341}">
      <dgm:prSet/>
      <dgm:spPr/>
      <dgm:t>
        <a:bodyPr/>
        <a:lstStyle/>
        <a:p>
          <a:endParaRPr lang="th-TH"/>
        </a:p>
      </dgm:t>
    </dgm:pt>
    <dgm:pt modelId="{6C3DA52B-0418-4EF1-8B1C-F06058B408EF}">
      <dgm:prSet phldrT="[Text]" phldr="1"/>
      <dgm:spPr/>
      <dgm:t>
        <a:bodyPr/>
        <a:lstStyle/>
        <a:p>
          <a:endParaRPr lang="th-TH" dirty="0"/>
        </a:p>
      </dgm:t>
    </dgm:pt>
    <dgm:pt modelId="{C849EC5E-9C92-40FB-BA50-8AD4A4BF9F2E}" type="parTrans" cxnId="{7C72032A-D999-40D6-BD9D-20939D63A6A5}">
      <dgm:prSet/>
      <dgm:spPr/>
      <dgm:t>
        <a:bodyPr/>
        <a:lstStyle/>
        <a:p>
          <a:endParaRPr lang="th-TH"/>
        </a:p>
      </dgm:t>
    </dgm:pt>
    <dgm:pt modelId="{E51CC403-8FC7-4266-B85F-0816D931C825}" type="sibTrans" cxnId="{7C72032A-D999-40D6-BD9D-20939D63A6A5}">
      <dgm:prSet/>
      <dgm:spPr/>
      <dgm:t>
        <a:bodyPr/>
        <a:lstStyle/>
        <a:p>
          <a:endParaRPr lang="th-TH"/>
        </a:p>
      </dgm:t>
    </dgm:pt>
    <dgm:pt modelId="{BCD72E3B-AD1C-403F-8D59-1684D4079184}">
      <dgm:prSet phldrT="[Text]" phldr="1"/>
      <dgm:spPr/>
      <dgm:t>
        <a:bodyPr/>
        <a:lstStyle/>
        <a:p>
          <a:endParaRPr lang="th-TH" dirty="0"/>
        </a:p>
      </dgm:t>
    </dgm:pt>
    <dgm:pt modelId="{B6A9E635-5853-45F2-A148-EC368647EE47}" type="parTrans" cxnId="{51A4DA40-9659-4154-B793-CB243032055D}">
      <dgm:prSet/>
      <dgm:spPr/>
      <dgm:t>
        <a:bodyPr/>
        <a:lstStyle/>
        <a:p>
          <a:endParaRPr lang="th-TH"/>
        </a:p>
      </dgm:t>
    </dgm:pt>
    <dgm:pt modelId="{48F3AE38-1F06-422A-864A-AA05E7F3FDE5}" type="sibTrans" cxnId="{51A4DA40-9659-4154-B793-CB243032055D}">
      <dgm:prSet/>
      <dgm:spPr/>
      <dgm:t>
        <a:bodyPr/>
        <a:lstStyle/>
        <a:p>
          <a:endParaRPr lang="th-TH"/>
        </a:p>
      </dgm:t>
    </dgm:pt>
    <dgm:pt modelId="{D8C5B533-8B18-4204-A142-9F6124467026}">
      <dgm:prSet phldrT="[Text]" phldr="1"/>
      <dgm:spPr/>
      <dgm:t>
        <a:bodyPr/>
        <a:lstStyle/>
        <a:p>
          <a:endParaRPr lang="th-TH" dirty="0"/>
        </a:p>
      </dgm:t>
    </dgm:pt>
    <dgm:pt modelId="{699F3D0B-FB7F-42F7-9FF6-AE7DC8ECA161}" type="sibTrans" cxnId="{E1DDEE25-F3CF-47F2-AE13-DA68A5477233}">
      <dgm:prSet/>
      <dgm:spPr/>
      <dgm:t>
        <a:bodyPr/>
        <a:lstStyle/>
        <a:p>
          <a:endParaRPr lang="th-TH"/>
        </a:p>
      </dgm:t>
    </dgm:pt>
    <dgm:pt modelId="{6FEEE01C-B852-434A-BA21-F14C2F090CF3}" type="parTrans" cxnId="{E1DDEE25-F3CF-47F2-AE13-DA68A5477233}">
      <dgm:prSet/>
      <dgm:spPr/>
      <dgm:t>
        <a:bodyPr/>
        <a:lstStyle/>
        <a:p>
          <a:endParaRPr lang="th-TH"/>
        </a:p>
      </dgm:t>
    </dgm:pt>
    <dgm:pt modelId="{F389F938-3638-4475-B032-210886B42FB0}">
      <dgm:prSet phldrT="[Text]" phldr="1"/>
      <dgm:spPr/>
      <dgm:t>
        <a:bodyPr/>
        <a:lstStyle/>
        <a:p>
          <a:endParaRPr lang="th-TH" dirty="0"/>
        </a:p>
      </dgm:t>
    </dgm:pt>
    <dgm:pt modelId="{0163845F-5109-431C-8A11-7461B21453C4}" type="parTrans" cxnId="{2D5D2CAB-817D-48E6-9EBA-1D0D4B33ACEB}">
      <dgm:prSet/>
      <dgm:spPr/>
      <dgm:t>
        <a:bodyPr/>
        <a:lstStyle/>
        <a:p>
          <a:endParaRPr lang="th-TH"/>
        </a:p>
      </dgm:t>
    </dgm:pt>
    <dgm:pt modelId="{7014FAEE-2F98-4C86-9982-C7AF59F03651}" type="sibTrans" cxnId="{2D5D2CAB-817D-48E6-9EBA-1D0D4B33ACEB}">
      <dgm:prSet/>
      <dgm:spPr/>
      <dgm:t>
        <a:bodyPr/>
        <a:lstStyle/>
        <a:p>
          <a:endParaRPr lang="th-TH"/>
        </a:p>
      </dgm:t>
    </dgm:pt>
    <dgm:pt modelId="{EBEB8BBD-477F-4CAC-A639-9EC85451F2F7}">
      <dgm:prSet phldrT="[Text]" phldr="1"/>
      <dgm:spPr/>
      <dgm:t>
        <a:bodyPr/>
        <a:lstStyle/>
        <a:p>
          <a:endParaRPr lang="th-TH" dirty="0"/>
        </a:p>
      </dgm:t>
    </dgm:pt>
    <dgm:pt modelId="{BBA98AB8-4C2F-4AF8-BED8-320FF2F8AFD8}" type="parTrans" cxnId="{582C7C6C-ED16-4F6B-93A1-18C3F65E325A}">
      <dgm:prSet/>
      <dgm:spPr/>
      <dgm:t>
        <a:bodyPr/>
        <a:lstStyle/>
        <a:p>
          <a:endParaRPr lang="th-TH"/>
        </a:p>
      </dgm:t>
    </dgm:pt>
    <dgm:pt modelId="{60F73955-7862-46AD-802A-C7ACCC2F2DFA}" type="sibTrans" cxnId="{582C7C6C-ED16-4F6B-93A1-18C3F65E325A}">
      <dgm:prSet/>
      <dgm:spPr/>
      <dgm:t>
        <a:bodyPr/>
        <a:lstStyle/>
        <a:p>
          <a:endParaRPr lang="th-TH"/>
        </a:p>
      </dgm:t>
    </dgm:pt>
    <dgm:pt modelId="{EB67FBDD-E7D0-4F64-8377-6D8E080B61DA}">
      <dgm:prSet phldrT="[Text]" phldr="1"/>
      <dgm:spPr/>
      <dgm:t>
        <a:bodyPr/>
        <a:lstStyle/>
        <a:p>
          <a:endParaRPr lang="th-TH" dirty="0"/>
        </a:p>
      </dgm:t>
    </dgm:pt>
    <dgm:pt modelId="{87E8246D-1202-4E71-9B75-992E16F9CEAC}" type="parTrans" cxnId="{A059D592-8F89-49A1-9DB2-1A329E7604D5}">
      <dgm:prSet/>
      <dgm:spPr/>
      <dgm:t>
        <a:bodyPr/>
        <a:lstStyle/>
        <a:p>
          <a:endParaRPr lang="th-TH"/>
        </a:p>
      </dgm:t>
    </dgm:pt>
    <dgm:pt modelId="{CB050753-3208-42A7-80FA-0F61D632ED2D}" type="sibTrans" cxnId="{A059D592-8F89-49A1-9DB2-1A329E7604D5}">
      <dgm:prSet/>
      <dgm:spPr/>
      <dgm:t>
        <a:bodyPr/>
        <a:lstStyle/>
        <a:p>
          <a:endParaRPr lang="th-TH"/>
        </a:p>
      </dgm:t>
    </dgm:pt>
    <dgm:pt modelId="{2F7F250C-824D-4658-8286-52F4FD970B99}">
      <dgm:prSet phldrT="[Text]" phldr="1"/>
      <dgm:spPr/>
      <dgm:t>
        <a:bodyPr/>
        <a:lstStyle/>
        <a:p>
          <a:endParaRPr lang="th-TH" dirty="0"/>
        </a:p>
      </dgm:t>
    </dgm:pt>
    <dgm:pt modelId="{4AB9762E-3ABA-44CF-AFAB-758D3A8F8954}" type="parTrans" cxnId="{E041AA69-2405-49F2-BFF4-7F5CBAA47BE3}">
      <dgm:prSet/>
      <dgm:spPr/>
      <dgm:t>
        <a:bodyPr/>
        <a:lstStyle/>
        <a:p>
          <a:endParaRPr lang="th-TH"/>
        </a:p>
      </dgm:t>
    </dgm:pt>
    <dgm:pt modelId="{0B89C540-9C70-4F0C-9BA6-7622C10452CF}" type="sibTrans" cxnId="{E041AA69-2405-49F2-BFF4-7F5CBAA47BE3}">
      <dgm:prSet/>
      <dgm:spPr/>
      <dgm:t>
        <a:bodyPr/>
        <a:lstStyle/>
        <a:p>
          <a:endParaRPr lang="th-TH"/>
        </a:p>
      </dgm:t>
    </dgm:pt>
    <dgm:pt modelId="{1C5D1349-E26D-41C6-9872-DE9998BB52F2}" type="pres">
      <dgm:prSet presAssocID="{E89FB927-7BAF-40DD-AC15-ED541FCA14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6733B96-418B-490D-A6E3-D137482CEA65}" type="pres">
      <dgm:prSet presAssocID="{D8C5B533-8B18-4204-A142-9F612446702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9D759DD-7F85-46DB-8DEA-D94E1D5F98BD}" type="pres">
      <dgm:prSet presAssocID="{699F3D0B-FB7F-42F7-9FF6-AE7DC8ECA161}" presName="sibTrans" presStyleLbl="sibTrans2D1" presStyleIdx="0" presStyleCnt="8"/>
      <dgm:spPr/>
      <dgm:t>
        <a:bodyPr/>
        <a:lstStyle/>
        <a:p>
          <a:endParaRPr lang="th-TH"/>
        </a:p>
      </dgm:t>
    </dgm:pt>
    <dgm:pt modelId="{A3FB872E-3AE5-47FD-A506-599803CFA9C1}" type="pres">
      <dgm:prSet presAssocID="{699F3D0B-FB7F-42F7-9FF6-AE7DC8ECA161}" presName="connectorText" presStyleLbl="sibTrans2D1" presStyleIdx="0" presStyleCnt="8"/>
      <dgm:spPr/>
      <dgm:t>
        <a:bodyPr/>
        <a:lstStyle/>
        <a:p>
          <a:endParaRPr lang="th-TH"/>
        </a:p>
      </dgm:t>
    </dgm:pt>
    <dgm:pt modelId="{BBD672D4-E00F-4640-A52A-1476689D8B89}" type="pres">
      <dgm:prSet presAssocID="{F389F938-3638-4475-B032-210886B42FB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B6287E-7C8C-4DDC-830E-97290ED32E20}" type="pres">
      <dgm:prSet presAssocID="{7014FAEE-2F98-4C86-9982-C7AF59F03651}" presName="sibTrans" presStyleLbl="sibTrans2D1" presStyleIdx="1" presStyleCnt="8"/>
      <dgm:spPr/>
      <dgm:t>
        <a:bodyPr/>
        <a:lstStyle/>
        <a:p>
          <a:endParaRPr lang="th-TH"/>
        </a:p>
      </dgm:t>
    </dgm:pt>
    <dgm:pt modelId="{EB7E5F78-050D-4882-AF3D-3512E4F20A80}" type="pres">
      <dgm:prSet presAssocID="{7014FAEE-2F98-4C86-9982-C7AF59F03651}" presName="connectorText" presStyleLbl="sibTrans2D1" presStyleIdx="1" presStyleCnt="8"/>
      <dgm:spPr/>
      <dgm:t>
        <a:bodyPr/>
        <a:lstStyle/>
        <a:p>
          <a:endParaRPr lang="th-TH"/>
        </a:p>
      </dgm:t>
    </dgm:pt>
    <dgm:pt modelId="{DDA439C6-04EA-43FD-B0BC-15E52147A6C5}" type="pres">
      <dgm:prSet presAssocID="{EBEB8BBD-477F-4CAC-A639-9EC85451F2F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06EF692-5EBE-44BC-A887-6A6AD5EF3B5D}" type="pres">
      <dgm:prSet presAssocID="{60F73955-7862-46AD-802A-C7ACCC2F2DFA}" presName="sibTrans" presStyleLbl="sibTrans2D1" presStyleIdx="2" presStyleCnt="8"/>
      <dgm:spPr/>
      <dgm:t>
        <a:bodyPr/>
        <a:lstStyle/>
        <a:p>
          <a:endParaRPr lang="th-TH"/>
        </a:p>
      </dgm:t>
    </dgm:pt>
    <dgm:pt modelId="{7789708A-96CC-4878-B45B-DC61F8D88AD5}" type="pres">
      <dgm:prSet presAssocID="{60F73955-7862-46AD-802A-C7ACCC2F2DFA}" presName="connectorText" presStyleLbl="sibTrans2D1" presStyleIdx="2" presStyleCnt="8"/>
      <dgm:spPr/>
      <dgm:t>
        <a:bodyPr/>
        <a:lstStyle/>
        <a:p>
          <a:endParaRPr lang="th-TH"/>
        </a:p>
      </dgm:t>
    </dgm:pt>
    <dgm:pt modelId="{2F306198-A555-48F6-842E-D13B1193290C}" type="pres">
      <dgm:prSet presAssocID="{EB67FBDD-E7D0-4F64-8377-6D8E080B61D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7DC2F76-21A9-49BC-B864-D3C8AA79310F}" type="pres">
      <dgm:prSet presAssocID="{CB050753-3208-42A7-80FA-0F61D632ED2D}" presName="sibTrans" presStyleLbl="sibTrans2D1" presStyleIdx="3" presStyleCnt="8"/>
      <dgm:spPr/>
      <dgm:t>
        <a:bodyPr/>
        <a:lstStyle/>
        <a:p>
          <a:endParaRPr lang="th-TH"/>
        </a:p>
      </dgm:t>
    </dgm:pt>
    <dgm:pt modelId="{0D910141-B278-42FE-A495-40713BD177B3}" type="pres">
      <dgm:prSet presAssocID="{CB050753-3208-42A7-80FA-0F61D632ED2D}" presName="connectorText" presStyleLbl="sibTrans2D1" presStyleIdx="3" presStyleCnt="8"/>
      <dgm:spPr/>
      <dgm:t>
        <a:bodyPr/>
        <a:lstStyle/>
        <a:p>
          <a:endParaRPr lang="th-TH"/>
        </a:p>
      </dgm:t>
    </dgm:pt>
    <dgm:pt modelId="{100E8E1D-DB11-4AE7-9C9A-F16B70CAA87A}" type="pres">
      <dgm:prSet presAssocID="{2F7F250C-824D-4658-8286-52F4FD970B9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9D09B75-66BA-44D2-AA8C-6E17EA51198F}" type="pres">
      <dgm:prSet presAssocID="{0B89C540-9C70-4F0C-9BA6-7622C10452CF}" presName="sibTrans" presStyleLbl="sibTrans2D1" presStyleIdx="4" presStyleCnt="8"/>
      <dgm:spPr/>
      <dgm:t>
        <a:bodyPr/>
        <a:lstStyle/>
        <a:p>
          <a:endParaRPr lang="th-TH"/>
        </a:p>
      </dgm:t>
    </dgm:pt>
    <dgm:pt modelId="{241AAA4F-797C-4DAE-AE04-BBEB508BD5FC}" type="pres">
      <dgm:prSet presAssocID="{0B89C540-9C70-4F0C-9BA6-7622C10452CF}" presName="connectorText" presStyleLbl="sibTrans2D1" presStyleIdx="4" presStyleCnt="8"/>
      <dgm:spPr/>
      <dgm:t>
        <a:bodyPr/>
        <a:lstStyle/>
        <a:p>
          <a:endParaRPr lang="th-TH"/>
        </a:p>
      </dgm:t>
    </dgm:pt>
    <dgm:pt modelId="{E7952BDC-9DCC-4001-AABB-3E634570ED93}" type="pres">
      <dgm:prSet presAssocID="{99E955F6-4351-4185-93D4-1C50DDF1FCA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047787D-8AC6-49D2-BCDC-2F9A08D0CC14}" type="pres">
      <dgm:prSet presAssocID="{471F4704-FBD4-4EAC-94B2-666F4A8C3DC5}" presName="sibTrans" presStyleLbl="sibTrans2D1" presStyleIdx="5" presStyleCnt="8"/>
      <dgm:spPr/>
      <dgm:t>
        <a:bodyPr/>
        <a:lstStyle/>
        <a:p>
          <a:endParaRPr lang="th-TH"/>
        </a:p>
      </dgm:t>
    </dgm:pt>
    <dgm:pt modelId="{FB11D2A0-6409-4E1B-AA82-4629025DB6C6}" type="pres">
      <dgm:prSet presAssocID="{471F4704-FBD4-4EAC-94B2-666F4A8C3DC5}" presName="connectorText" presStyleLbl="sibTrans2D1" presStyleIdx="5" presStyleCnt="8"/>
      <dgm:spPr/>
      <dgm:t>
        <a:bodyPr/>
        <a:lstStyle/>
        <a:p>
          <a:endParaRPr lang="th-TH"/>
        </a:p>
      </dgm:t>
    </dgm:pt>
    <dgm:pt modelId="{2FCF83DD-0987-437D-A1DC-B32072637E35}" type="pres">
      <dgm:prSet presAssocID="{6C3DA52B-0418-4EF1-8B1C-F06058B408E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3CBC519-EE4B-4FC6-BCFF-0387EDCAA5E5}" type="pres">
      <dgm:prSet presAssocID="{E51CC403-8FC7-4266-B85F-0816D931C825}" presName="sibTrans" presStyleLbl="sibTrans2D1" presStyleIdx="6" presStyleCnt="8"/>
      <dgm:spPr/>
      <dgm:t>
        <a:bodyPr/>
        <a:lstStyle/>
        <a:p>
          <a:endParaRPr lang="th-TH"/>
        </a:p>
      </dgm:t>
    </dgm:pt>
    <dgm:pt modelId="{9CC0D4CF-BFBC-4813-9E0C-E6B4A755C4BF}" type="pres">
      <dgm:prSet presAssocID="{E51CC403-8FC7-4266-B85F-0816D931C825}" presName="connectorText" presStyleLbl="sibTrans2D1" presStyleIdx="6" presStyleCnt="8"/>
      <dgm:spPr/>
      <dgm:t>
        <a:bodyPr/>
        <a:lstStyle/>
        <a:p>
          <a:endParaRPr lang="th-TH"/>
        </a:p>
      </dgm:t>
    </dgm:pt>
    <dgm:pt modelId="{41221822-252D-4DFF-8061-D6A2B876647A}" type="pres">
      <dgm:prSet presAssocID="{BCD72E3B-AD1C-403F-8D59-1684D407918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55D7E77-E420-4580-9C61-B7190C85080A}" type="pres">
      <dgm:prSet presAssocID="{48F3AE38-1F06-422A-864A-AA05E7F3FDE5}" presName="sibTrans" presStyleLbl="sibTrans2D1" presStyleIdx="7" presStyleCnt="8"/>
      <dgm:spPr/>
      <dgm:t>
        <a:bodyPr/>
        <a:lstStyle/>
        <a:p>
          <a:endParaRPr lang="th-TH"/>
        </a:p>
      </dgm:t>
    </dgm:pt>
    <dgm:pt modelId="{44463A96-FA2B-400D-B72D-4A969F61DC35}" type="pres">
      <dgm:prSet presAssocID="{48F3AE38-1F06-422A-864A-AA05E7F3FDE5}" presName="connectorText" presStyleLbl="sibTrans2D1" presStyleIdx="7" presStyleCnt="8"/>
      <dgm:spPr/>
      <dgm:t>
        <a:bodyPr/>
        <a:lstStyle/>
        <a:p>
          <a:endParaRPr lang="th-TH"/>
        </a:p>
      </dgm:t>
    </dgm:pt>
  </dgm:ptLst>
  <dgm:cxnLst>
    <dgm:cxn modelId="{EECCDAC9-0381-4D6F-9E4C-962AFB7733F7}" type="presOf" srcId="{699F3D0B-FB7F-42F7-9FF6-AE7DC8ECA161}" destId="{A3FB872E-3AE5-47FD-A506-599803CFA9C1}" srcOrd="1" destOrd="0" presId="urn:microsoft.com/office/officeart/2005/8/layout/cycle2"/>
    <dgm:cxn modelId="{3E516A6D-6EAE-438C-9B94-055ABFF18757}" type="presOf" srcId="{48F3AE38-1F06-422A-864A-AA05E7F3FDE5}" destId="{44463A96-FA2B-400D-B72D-4A969F61DC35}" srcOrd="1" destOrd="0" presId="urn:microsoft.com/office/officeart/2005/8/layout/cycle2"/>
    <dgm:cxn modelId="{EC1D4C04-D63A-422B-9A8E-B09C4790DF54}" type="presOf" srcId="{F389F938-3638-4475-B032-210886B42FB0}" destId="{BBD672D4-E00F-4640-A52A-1476689D8B89}" srcOrd="0" destOrd="0" presId="urn:microsoft.com/office/officeart/2005/8/layout/cycle2"/>
    <dgm:cxn modelId="{B6E52ADC-A297-45B5-A90B-279724F427CE}" type="presOf" srcId="{2F7F250C-824D-4658-8286-52F4FD970B99}" destId="{100E8E1D-DB11-4AE7-9C9A-F16B70CAA87A}" srcOrd="0" destOrd="0" presId="urn:microsoft.com/office/officeart/2005/8/layout/cycle2"/>
    <dgm:cxn modelId="{9A4BBE4D-8609-4E54-9F02-7F18C4CE46DC}" type="presOf" srcId="{E51CC403-8FC7-4266-B85F-0816D931C825}" destId="{9CC0D4CF-BFBC-4813-9E0C-E6B4A755C4BF}" srcOrd="1" destOrd="0" presId="urn:microsoft.com/office/officeart/2005/8/layout/cycle2"/>
    <dgm:cxn modelId="{017D9918-2E41-4313-BEC5-D194CEC51E03}" type="presOf" srcId="{D8C5B533-8B18-4204-A142-9F6124467026}" destId="{E6733B96-418B-490D-A6E3-D137482CEA65}" srcOrd="0" destOrd="0" presId="urn:microsoft.com/office/officeart/2005/8/layout/cycle2"/>
    <dgm:cxn modelId="{2C25DC9F-242D-4649-8CD5-E2E6C9203393}" type="presOf" srcId="{699F3D0B-FB7F-42F7-9FF6-AE7DC8ECA161}" destId="{B9D759DD-7F85-46DB-8DEA-D94E1D5F98BD}" srcOrd="0" destOrd="0" presId="urn:microsoft.com/office/officeart/2005/8/layout/cycle2"/>
    <dgm:cxn modelId="{7C72032A-D999-40D6-BD9D-20939D63A6A5}" srcId="{E89FB927-7BAF-40DD-AC15-ED541FCA1463}" destId="{6C3DA52B-0418-4EF1-8B1C-F06058B408EF}" srcOrd="6" destOrd="0" parTransId="{C849EC5E-9C92-40FB-BA50-8AD4A4BF9F2E}" sibTransId="{E51CC403-8FC7-4266-B85F-0816D931C825}"/>
    <dgm:cxn modelId="{DD9B4C42-9B57-44B0-84D2-FF4D6BDB6157}" type="presOf" srcId="{7014FAEE-2F98-4C86-9982-C7AF59F03651}" destId="{B8B6287E-7C8C-4DDC-830E-97290ED32E20}" srcOrd="0" destOrd="0" presId="urn:microsoft.com/office/officeart/2005/8/layout/cycle2"/>
    <dgm:cxn modelId="{51A4DA40-9659-4154-B793-CB243032055D}" srcId="{E89FB927-7BAF-40DD-AC15-ED541FCA1463}" destId="{BCD72E3B-AD1C-403F-8D59-1684D4079184}" srcOrd="7" destOrd="0" parTransId="{B6A9E635-5853-45F2-A148-EC368647EE47}" sibTransId="{48F3AE38-1F06-422A-864A-AA05E7F3FDE5}"/>
    <dgm:cxn modelId="{28A5690D-B677-4F1F-8ED6-6B74F8515F10}" type="presOf" srcId="{BCD72E3B-AD1C-403F-8D59-1684D4079184}" destId="{41221822-252D-4DFF-8061-D6A2B876647A}" srcOrd="0" destOrd="0" presId="urn:microsoft.com/office/officeart/2005/8/layout/cycle2"/>
    <dgm:cxn modelId="{F3F6BD95-100F-46B6-9C63-50C0D8F3284C}" type="presOf" srcId="{99E955F6-4351-4185-93D4-1C50DDF1FCA4}" destId="{E7952BDC-9DCC-4001-AABB-3E634570ED93}" srcOrd="0" destOrd="0" presId="urn:microsoft.com/office/officeart/2005/8/layout/cycle2"/>
    <dgm:cxn modelId="{DFB4F525-B25A-429B-97AE-AC5B2AA200D2}" type="presOf" srcId="{0B89C540-9C70-4F0C-9BA6-7622C10452CF}" destId="{A9D09B75-66BA-44D2-AA8C-6E17EA51198F}" srcOrd="0" destOrd="0" presId="urn:microsoft.com/office/officeart/2005/8/layout/cycle2"/>
    <dgm:cxn modelId="{F45726E9-620B-41CF-8529-91D0A0308188}" type="presOf" srcId="{60F73955-7862-46AD-802A-C7ACCC2F2DFA}" destId="{7789708A-96CC-4878-B45B-DC61F8D88AD5}" srcOrd="1" destOrd="0" presId="urn:microsoft.com/office/officeart/2005/8/layout/cycle2"/>
    <dgm:cxn modelId="{A059D592-8F89-49A1-9DB2-1A329E7604D5}" srcId="{E89FB927-7BAF-40DD-AC15-ED541FCA1463}" destId="{EB67FBDD-E7D0-4F64-8377-6D8E080B61DA}" srcOrd="3" destOrd="0" parTransId="{87E8246D-1202-4E71-9B75-992E16F9CEAC}" sibTransId="{CB050753-3208-42A7-80FA-0F61D632ED2D}"/>
    <dgm:cxn modelId="{815922C1-53E4-40DC-B397-4B49CD6A7595}" type="presOf" srcId="{E89FB927-7BAF-40DD-AC15-ED541FCA1463}" destId="{1C5D1349-E26D-41C6-9872-DE9998BB52F2}" srcOrd="0" destOrd="0" presId="urn:microsoft.com/office/officeart/2005/8/layout/cycle2"/>
    <dgm:cxn modelId="{11DC48E4-B75C-4226-8F14-2BCFE9D187B5}" type="presOf" srcId="{CB050753-3208-42A7-80FA-0F61D632ED2D}" destId="{A7DC2F76-21A9-49BC-B864-D3C8AA79310F}" srcOrd="0" destOrd="0" presId="urn:microsoft.com/office/officeart/2005/8/layout/cycle2"/>
    <dgm:cxn modelId="{FB778560-3D6D-436B-B95F-5FC272B18610}" type="presOf" srcId="{0B89C540-9C70-4F0C-9BA6-7622C10452CF}" destId="{241AAA4F-797C-4DAE-AE04-BBEB508BD5FC}" srcOrd="1" destOrd="0" presId="urn:microsoft.com/office/officeart/2005/8/layout/cycle2"/>
    <dgm:cxn modelId="{E041AA69-2405-49F2-BFF4-7F5CBAA47BE3}" srcId="{E89FB927-7BAF-40DD-AC15-ED541FCA1463}" destId="{2F7F250C-824D-4658-8286-52F4FD970B99}" srcOrd="4" destOrd="0" parTransId="{4AB9762E-3ABA-44CF-AFAB-758D3A8F8954}" sibTransId="{0B89C540-9C70-4F0C-9BA6-7622C10452CF}"/>
    <dgm:cxn modelId="{1D21E13F-E4A7-45C8-A9EF-30320AE6D830}" type="presOf" srcId="{471F4704-FBD4-4EAC-94B2-666F4A8C3DC5}" destId="{A047787D-8AC6-49D2-BCDC-2F9A08D0CC14}" srcOrd="0" destOrd="0" presId="urn:microsoft.com/office/officeart/2005/8/layout/cycle2"/>
    <dgm:cxn modelId="{290BB3CE-8DD7-441C-A605-15D3F30F925A}" type="presOf" srcId="{6C3DA52B-0418-4EF1-8B1C-F06058B408EF}" destId="{2FCF83DD-0987-437D-A1DC-B32072637E35}" srcOrd="0" destOrd="0" presId="urn:microsoft.com/office/officeart/2005/8/layout/cycle2"/>
    <dgm:cxn modelId="{582C7C6C-ED16-4F6B-93A1-18C3F65E325A}" srcId="{E89FB927-7BAF-40DD-AC15-ED541FCA1463}" destId="{EBEB8BBD-477F-4CAC-A639-9EC85451F2F7}" srcOrd="2" destOrd="0" parTransId="{BBA98AB8-4C2F-4AF8-BED8-320FF2F8AFD8}" sibTransId="{60F73955-7862-46AD-802A-C7ACCC2F2DFA}"/>
    <dgm:cxn modelId="{41BE2B80-6072-4B2B-9FDA-783EB2719908}" type="presOf" srcId="{EB67FBDD-E7D0-4F64-8377-6D8E080B61DA}" destId="{2F306198-A555-48F6-842E-D13B1193290C}" srcOrd="0" destOrd="0" presId="urn:microsoft.com/office/officeart/2005/8/layout/cycle2"/>
    <dgm:cxn modelId="{E1DDEE25-F3CF-47F2-AE13-DA68A5477233}" srcId="{E89FB927-7BAF-40DD-AC15-ED541FCA1463}" destId="{D8C5B533-8B18-4204-A142-9F6124467026}" srcOrd="0" destOrd="0" parTransId="{6FEEE01C-B852-434A-BA21-F14C2F090CF3}" sibTransId="{699F3D0B-FB7F-42F7-9FF6-AE7DC8ECA161}"/>
    <dgm:cxn modelId="{1822F449-5129-4147-A004-EF8FA9979F04}" type="presOf" srcId="{EBEB8BBD-477F-4CAC-A639-9EC85451F2F7}" destId="{DDA439C6-04EA-43FD-B0BC-15E52147A6C5}" srcOrd="0" destOrd="0" presId="urn:microsoft.com/office/officeart/2005/8/layout/cycle2"/>
    <dgm:cxn modelId="{38A522C5-423D-446E-9B0F-EFD87D090C7A}" type="presOf" srcId="{7014FAEE-2F98-4C86-9982-C7AF59F03651}" destId="{EB7E5F78-050D-4882-AF3D-3512E4F20A80}" srcOrd="1" destOrd="0" presId="urn:microsoft.com/office/officeart/2005/8/layout/cycle2"/>
    <dgm:cxn modelId="{2D5D2CAB-817D-48E6-9EBA-1D0D4B33ACEB}" srcId="{E89FB927-7BAF-40DD-AC15-ED541FCA1463}" destId="{F389F938-3638-4475-B032-210886B42FB0}" srcOrd="1" destOrd="0" parTransId="{0163845F-5109-431C-8A11-7461B21453C4}" sibTransId="{7014FAEE-2F98-4C86-9982-C7AF59F03651}"/>
    <dgm:cxn modelId="{CA969F48-E267-4CE5-83BB-45993152D597}" type="presOf" srcId="{471F4704-FBD4-4EAC-94B2-666F4A8C3DC5}" destId="{FB11D2A0-6409-4E1B-AA82-4629025DB6C6}" srcOrd="1" destOrd="0" presId="urn:microsoft.com/office/officeart/2005/8/layout/cycle2"/>
    <dgm:cxn modelId="{FAAF4C5D-6BFB-4BCB-8524-8220E9028CB3}" type="presOf" srcId="{60F73955-7862-46AD-802A-C7ACCC2F2DFA}" destId="{906EF692-5EBE-44BC-A887-6A6AD5EF3B5D}" srcOrd="0" destOrd="0" presId="urn:microsoft.com/office/officeart/2005/8/layout/cycle2"/>
    <dgm:cxn modelId="{5EEA8389-8FED-4BF2-8581-C5200BE442BA}" type="presOf" srcId="{CB050753-3208-42A7-80FA-0F61D632ED2D}" destId="{0D910141-B278-42FE-A495-40713BD177B3}" srcOrd="1" destOrd="0" presId="urn:microsoft.com/office/officeart/2005/8/layout/cycle2"/>
    <dgm:cxn modelId="{322FCE71-F166-40D8-BB8B-AAE47C27E341}" srcId="{E89FB927-7BAF-40DD-AC15-ED541FCA1463}" destId="{99E955F6-4351-4185-93D4-1C50DDF1FCA4}" srcOrd="5" destOrd="0" parTransId="{E4849C1B-FA88-44AA-AD08-0B8629B87B36}" sibTransId="{471F4704-FBD4-4EAC-94B2-666F4A8C3DC5}"/>
    <dgm:cxn modelId="{A3BB79AF-4BEF-454F-8409-270BA9331B54}" type="presOf" srcId="{E51CC403-8FC7-4266-B85F-0816D931C825}" destId="{B3CBC519-EE4B-4FC6-BCFF-0387EDCAA5E5}" srcOrd="0" destOrd="0" presId="urn:microsoft.com/office/officeart/2005/8/layout/cycle2"/>
    <dgm:cxn modelId="{2437AD6E-A33F-42E8-8990-C072C3EB1C96}" type="presOf" srcId="{48F3AE38-1F06-422A-864A-AA05E7F3FDE5}" destId="{855D7E77-E420-4580-9C61-B7190C85080A}" srcOrd="0" destOrd="0" presId="urn:microsoft.com/office/officeart/2005/8/layout/cycle2"/>
    <dgm:cxn modelId="{65C4FA4E-71C8-4BFA-93BA-4A360A079D14}" type="presParOf" srcId="{1C5D1349-E26D-41C6-9872-DE9998BB52F2}" destId="{E6733B96-418B-490D-A6E3-D137482CEA65}" srcOrd="0" destOrd="0" presId="urn:microsoft.com/office/officeart/2005/8/layout/cycle2"/>
    <dgm:cxn modelId="{4DA1EF09-4FC0-42D8-87D5-8F74C2E45D44}" type="presParOf" srcId="{1C5D1349-E26D-41C6-9872-DE9998BB52F2}" destId="{B9D759DD-7F85-46DB-8DEA-D94E1D5F98BD}" srcOrd="1" destOrd="0" presId="urn:microsoft.com/office/officeart/2005/8/layout/cycle2"/>
    <dgm:cxn modelId="{500D7DE2-FEAD-46ED-A27F-428AE22CAEE0}" type="presParOf" srcId="{B9D759DD-7F85-46DB-8DEA-D94E1D5F98BD}" destId="{A3FB872E-3AE5-47FD-A506-599803CFA9C1}" srcOrd="0" destOrd="0" presId="urn:microsoft.com/office/officeart/2005/8/layout/cycle2"/>
    <dgm:cxn modelId="{FEA43DFF-0CDA-4E0B-B930-5EC27D2112E8}" type="presParOf" srcId="{1C5D1349-E26D-41C6-9872-DE9998BB52F2}" destId="{BBD672D4-E00F-4640-A52A-1476689D8B89}" srcOrd="2" destOrd="0" presId="urn:microsoft.com/office/officeart/2005/8/layout/cycle2"/>
    <dgm:cxn modelId="{D3285513-F553-42BE-B40B-043275AC7932}" type="presParOf" srcId="{1C5D1349-E26D-41C6-9872-DE9998BB52F2}" destId="{B8B6287E-7C8C-4DDC-830E-97290ED32E20}" srcOrd="3" destOrd="0" presId="urn:microsoft.com/office/officeart/2005/8/layout/cycle2"/>
    <dgm:cxn modelId="{FCC9A17E-7B16-4262-9D53-7CF932E33E9F}" type="presParOf" srcId="{B8B6287E-7C8C-4DDC-830E-97290ED32E20}" destId="{EB7E5F78-050D-4882-AF3D-3512E4F20A80}" srcOrd="0" destOrd="0" presId="urn:microsoft.com/office/officeart/2005/8/layout/cycle2"/>
    <dgm:cxn modelId="{14DE7E45-867D-4F84-A33D-8FD120DEFD77}" type="presParOf" srcId="{1C5D1349-E26D-41C6-9872-DE9998BB52F2}" destId="{DDA439C6-04EA-43FD-B0BC-15E52147A6C5}" srcOrd="4" destOrd="0" presId="urn:microsoft.com/office/officeart/2005/8/layout/cycle2"/>
    <dgm:cxn modelId="{B16C48FA-040C-4CDE-9EE0-AE6E8FCC3F57}" type="presParOf" srcId="{1C5D1349-E26D-41C6-9872-DE9998BB52F2}" destId="{906EF692-5EBE-44BC-A887-6A6AD5EF3B5D}" srcOrd="5" destOrd="0" presId="urn:microsoft.com/office/officeart/2005/8/layout/cycle2"/>
    <dgm:cxn modelId="{9BB4016C-2B8C-43B0-8449-26BD27CF58CF}" type="presParOf" srcId="{906EF692-5EBE-44BC-A887-6A6AD5EF3B5D}" destId="{7789708A-96CC-4878-B45B-DC61F8D88AD5}" srcOrd="0" destOrd="0" presId="urn:microsoft.com/office/officeart/2005/8/layout/cycle2"/>
    <dgm:cxn modelId="{0C027FF8-EFBE-4C15-BC0C-751160732A87}" type="presParOf" srcId="{1C5D1349-E26D-41C6-9872-DE9998BB52F2}" destId="{2F306198-A555-48F6-842E-D13B1193290C}" srcOrd="6" destOrd="0" presId="urn:microsoft.com/office/officeart/2005/8/layout/cycle2"/>
    <dgm:cxn modelId="{BC2799E9-541E-4EF1-A48D-46103FE9B7C8}" type="presParOf" srcId="{1C5D1349-E26D-41C6-9872-DE9998BB52F2}" destId="{A7DC2F76-21A9-49BC-B864-D3C8AA79310F}" srcOrd="7" destOrd="0" presId="urn:microsoft.com/office/officeart/2005/8/layout/cycle2"/>
    <dgm:cxn modelId="{BAB06CC2-98BE-45AC-9C17-44942428C2D3}" type="presParOf" srcId="{A7DC2F76-21A9-49BC-B864-D3C8AA79310F}" destId="{0D910141-B278-42FE-A495-40713BD177B3}" srcOrd="0" destOrd="0" presId="urn:microsoft.com/office/officeart/2005/8/layout/cycle2"/>
    <dgm:cxn modelId="{525384C5-904A-402E-BCA5-6416DA85A26A}" type="presParOf" srcId="{1C5D1349-E26D-41C6-9872-DE9998BB52F2}" destId="{100E8E1D-DB11-4AE7-9C9A-F16B70CAA87A}" srcOrd="8" destOrd="0" presId="urn:microsoft.com/office/officeart/2005/8/layout/cycle2"/>
    <dgm:cxn modelId="{E4A3C07D-FE9F-41B4-97F1-680A0E132BB0}" type="presParOf" srcId="{1C5D1349-E26D-41C6-9872-DE9998BB52F2}" destId="{A9D09B75-66BA-44D2-AA8C-6E17EA51198F}" srcOrd="9" destOrd="0" presId="urn:microsoft.com/office/officeart/2005/8/layout/cycle2"/>
    <dgm:cxn modelId="{DE16D37B-9110-44DC-8651-632D85280B2F}" type="presParOf" srcId="{A9D09B75-66BA-44D2-AA8C-6E17EA51198F}" destId="{241AAA4F-797C-4DAE-AE04-BBEB508BD5FC}" srcOrd="0" destOrd="0" presId="urn:microsoft.com/office/officeart/2005/8/layout/cycle2"/>
    <dgm:cxn modelId="{BB3F9AED-D62D-47F7-B34F-DD01F9D50391}" type="presParOf" srcId="{1C5D1349-E26D-41C6-9872-DE9998BB52F2}" destId="{E7952BDC-9DCC-4001-AABB-3E634570ED93}" srcOrd="10" destOrd="0" presId="urn:microsoft.com/office/officeart/2005/8/layout/cycle2"/>
    <dgm:cxn modelId="{50A11828-3F8A-459D-907B-31C0967EF30E}" type="presParOf" srcId="{1C5D1349-E26D-41C6-9872-DE9998BB52F2}" destId="{A047787D-8AC6-49D2-BCDC-2F9A08D0CC14}" srcOrd="11" destOrd="0" presId="urn:microsoft.com/office/officeart/2005/8/layout/cycle2"/>
    <dgm:cxn modelId="{463BFB5B-03A9-49A5-908C-7209AF188ABF}" type="presParOf" srcId="{A047787D-8AC6-49D2-BCDC-2F9A08D0CC14}" destId="{FB11D2A0-6409-4E1B-AA82-4629025DB6C6}" srcOrd="0" destOrd="0" presId="urn:microsoft.com/office/officeart/2005/8/layout/cycle2"/>
    <dgm:cxn modelId="{E191B032-B954-48D2-9208-22E41ED89B77}" type="presParOf" srcId="{1C5D1349-E26D-41C6-9872-DE9998BB52F2}" destId="{2FCF83DD-0987-437D-A1DC-B32072637E35}" srcOrd="12" destOrd="0" presId="urn:microsoft.com/office/officeart/2005/8/layout/cycle2"/>
    <dgm:cxn modelId="{37D5F0CB-9B84-47C1-8FAD-655749D7B2E5}" type="presParOf" srcId="{1C5D1349-E26D-41C6-9872-DE9998BB52F2}" destId="{B3CBC519-EE4B-4FC6-BCFF-0387EDCAA5E5}" srcOrd="13" destOrd="0" presId="urn:microsoft.com/office/officeart/2005/8/layout/cycle2"/>
    <dgm:cxn modelId="{E23A33DF-5580-4A2A-B02D-48DACBD0141F}" type="presParOf" srcId="{B3CBC519-EE4B-4FC6-BCFF-0387EDCAA5E5}" destId="{9CC0D4CF-BFBC-4813-9E0C-E6B4A755C4BF}" srcOrd="0" destOrd="0" presId="urn:microsoft.com/office/officeart/2005/8/layout/cycle2"/>
    <dgm:cxn modelId="{F42D0731-5DE5-48A6-851E-097B347D5CCF}" type="presParOf" srcId="{1C5D1349-E26D-41C6-9872-DE9998BB52F2}" destId="{41221822-252D-4DFF-8061-D6A2B876647A}" srcOrd="14" destOrd="0" presId="urn:microsoft.com/office/officeart/2005/8/layout/cycle2"/>
    <dgm:cxn modelId="{7C8A25E2-8F24-4DBD-8649-55CAFD7D55AC}" type="presParOf" srcId="{1C5D1349-E26D-41C6-9872-DE9998BB52F2}" destId="{855D7E77-E420-4580-9C61-B7190C85080A}" srcOrd="15" destOrd="0" presId="urn:microsoft.com/office/officeart/2005/8/layout/cycle2"/>
    <dgm:cxn modelId="{DF79C323-37E2-430B-B2E2-15984ABCF770}" type="presParOf" srcId="{855D7E77-E420-4580-9C61-B7190C85080A}" destId="{44463A96-FA2B-400D-B72D-4A969F61DC3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9FB927-7BAF-40DD-AC15-ED541FCA1463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99E955F6-4351-4185-93D4-1C50DDF1FCA4}">
      <dgm:prSet phldrT="[Text]" phldr="1"/>
      <dgm:spPr/>
      <dgm:t>
        <a:bodyPr/>
        <a:lstStyle/>
        <a:p>
          <a:endParaRPr lang="th-TH" dirty="0"/>
        </a:p>
      </dgm:t>
    </dgm:pt>
    <dgm:pt modelId="{E4849C1B-FA88-44AA-AD08-0B8629B87B36}" type="parTrans" cxnId="{322FCE71-F166-40D8-BB8B-AAE47C27E341}">
      <dgm:prSet/>
      <dgm:spPr/>
      <dgm:t>
        <a:bodyPr/>
        <a:lstStyle/>
        <a:p>
          <a:endParaRPr lang="th-TH"/>
        </a:p>
      </dgm:t>
    </dgm:pt>
    <dgm:pt modelId="{471F4704-FBD4-4EAC-94B2-666F4A8C3DC5}" type="sibTrans" cxnId="{322FCE71-F166-40D8-BB8B-AAE47C27E341}">
      <dgm:prSet/>
      <dgm:spPr/>
      <dgm:t>
        <a:bodyPr/>
        <a:lstStyle/>
        <a:p>
          <a:endParaRPr lang="th-TH"/>
        </a:p>
      </dgm:t>
    </dgm:pt>
    <dgm:pt modelId="{6C3DA52B-0418-4EF1-8B1C-F06058B408EF}">
      <dgm:prSet phldrT="[Text]" phldr="1"/>
      <dgm:spPr/>
      <dgm:t>
        <a:bodyPr/>
        <a:lstStyle/>
        <a:p>
          <a:endParaRPr lang="th-TH" dirty="0"/>
        </a:p>
      </dgm:t>
    </dgm:pt>
    <dgm:pt modelId="{C849EC5E-9C92-40FB-BA50-8AD4A4BF9F2E}" type="parTrans" cxnId="{7C72032A-D999-40D6-BD9D-20939D63A6A5}">
      <dgm:prSet/>
      <dgm:spPr/>
      <dgm:t>
        <a:bodyPr/>
        <a:lstStyle/>
        <a:p>
          <a:endParaRPr lang="th-TH"/>
        </a:p>
      </dgm:t>
    </dgm:pt>
    <dgm:pt modelId="{E51CC403-8FC7-4266-B85F-0816D931C825}" type="sibTrans" cxnId="{7C72032A-D999-40D6-BD9D-20939D63A6A5}">
      <dgm:prSet/>
      <dgm:spPr/>
      <dgm:t>
        <a:bodyPr/>
        <a:lstStyle/>
        <a:p>
          <a:endParaRPr lang="th-TH"/>
        </a:p>
      </dgm:t>
    </dgm:pt>
    <dgm:pt modelId="{BCD72E3B-AD1C-403F-8D59-1684D4079184}">
      <dgm:prSet phldrT="[Text]" phldr="1"/>
      <dgm:spPr/>
      <dgm:t>
        <a:bodyPr/>
        <a:lstStyle/>
        <a:p>
          <a:endParaRPr lang="th-TH" dirty="0"/>
        </a:p>
      </dgm:t>
    </dgm:pt>
    <dgm:pt modelId="{B6A9E635-5853-45F2-A148-EC368647EE47}" type="parTrans" cxnId="{51A4DA40-9659-4154-B793-CB243032055D}">
      <dgm:prSet/>
      <dgm:spPr/>
      <dgm:t>
        <a:bodyPr/>
        <a:lstStyle/>
        <a:p>
          <a:endParaRPr lang="th-TH"/>
        </a:p>
      </dgm:t>
    </dgm:pt>
    <dgm:pt modelId="{48F3AE38-1F06-422A-864A-AA05E7F3FDE5}" type="sibTrans" cxnId="{51A4DA40-9659-4154-B793-CB243032055D}">
      <dgm:prSet/>
      <dgm:spPr/>
      <dgm:t>
        <a:bodyPr/>
        <a:lstStyle/>
        <a:p>
          <a:endParaRPr lang="th-TH"/>
        </a:p>
      </dgm:t>
    </dgm:pt>
    <dgm:pt modelId="{D8C5B533-8B18-4204-A142-9F6124467026}">
      <dgm:prSet phldrT="[Text]" phldr="1"/>
      <dgm:spPr/>
      <dgm:t>
        <a:bodyPr/>
        <a:lstStyle/>
        <a:p>
          <a:endParaRPr lang="th-TH" dirty="0"/>
        </a:p>
      </dgm:t>
    </dgm:pt>
    <dgm:pt modelId="{699F3D0B-FB7F-42F7-9FF6-AE7DC8ECA161}" type="sibTrans" cxnId="{E1DDEE25-F3CF-47F2-AE13-DA68A5477233}">
      <dgm:prSet/>
      <dgm:spPr/>
      <dgm:t>
        <a:bodyPr/>
        <a:lstStyle/>
        <a:p>
          <a:endParaRPr lang="th-TH"/>
        </a:p>
      </dgm:t>
    </dgm:pt>
    <dgm:pt modelId="{6FEEE01C-B852-434A-BA21-F14C2F090CF3}" type="parTrans" cxnId="{E1DDEE25-F3CF-47F2-AE13-DA68A5477233}">
      <dgm:prSet/>
      <dgm:spPr/>
      <dgm:t>
        <a:bodyPr/>
        <a:lstStyle/>
        <a:p>
          <a:endParaRPr lang="th-TH"/>
        </a:p>
      </dgm:t>
    </dgm:pt>
    <dgm:pt modelId="{F93A194D-0014-4FC6-B054-6700EEBE4678}">
      <dgm:prSet phldrT="[Text]" phldr="1"/>
      <dgm:spPr/>
      <dgm:t>
        <a:bodyPr/>
        <a:lstStyle/>
        <a:p>
          <a:endParaRPr lang="th-TH" dirty="0"/>
        </a:p>
      </dgm:t>
    </dgm:pt>
    <dgm:pt modelId="{626DEEB4-3553-44CD-948D-1C3CDC1A733A}" type="parTrans" cxnId="{379BA2DD-CEDD-4804-9BE7-8AB0799FB78E}">
      <dgm:prSet/>
      <dgm:spPr/>
      <dgm:t>
        <a:bodyPr/>
        <a:lstStyle/>
        <a:p>
          <a:endParaRPr lang="th-TH"/>
        </a:p>
      </dgm:t>
    </dgm:pt>
    <dgm:pt modelId="{4A0A9611-7CA3-4B86-916E-577C05ABC5D0}" type="sibTrans" cxnId="{379BA2DD-CEDD-4804-9BE7-8AB0799FB78E}">
      <dgm:prSet/>
      <dgm:spPr/>
      <dgm:t>
        <a:bodyPr/>
        <a:lstStyle/>
        <a:p>
          <a:endParaRPr lang="th-TH"/>
        </a:p>
      </dgm:t>
    </dgm:pt>
    <dgm:pt modelId="{C668D5C0-411A-4065-90F4-67894B94DBE0}">
      <dgm:prSet phldrT="[Text]" phldr="1"/>
      <dgm:spPr/>
      <dgm:t>
        <a:bodyPr/>
        <a:lstStyle/>
        <a:p>
          <a:endParaRPr lang="th-TH" dirty="0"/>
        </a:p>
      </dgm:t>
    </dgm:pt>
    <dgm:pt modelId="{EEB66F4B-7D7D-4F00-8950-1252498E572E}" type="parTrans" cxnId="{1D20C5FC-442D-461A-AC83-A07C337AC89C}">
      <dgm:prSet/>
      <dgm:spPr/>
      <dgm:t>
        <a:bodyPr/>
        <a:lstStyle/>
        <a:p>
          <a:endParaRPr lang="th-TH"/>
        </a:p>
      </dgm:t>
    </dgm:pt>
    <dgm:pt modelId="{0C878C2E-C526-4D97-886D-4B414F93FD62}" type="sibTrans" cxnId="{1D20C5FC-442D-461A-AC83-A07C337AC89C}">
      <dgm:prSet/>
      <dgm:spPr/>
      <dgm:t>
        <a:bodyPr/>
        <a:lstStyle/>
        <a:p>
          <a:endParaRPr lang="th-TH"/>
        </a:p>
      </dgm:t>
    </dgm:pt>
    <dgm:pt modelId="{B949E37A-7F27-4211-8AA6-7C70B2D7C597}">
      <dgm:prSet phldrT="[Text]" phldr="1"/>
      <dgm:spPr/>
      <dgm:t>
        <a:bodyPr/>
        <a:lstStyle/>
        <a:p>
          <a:endParaRPr lang="th-TH" dirty="0"/>
        </a:p>
      </dgm:t>
    </dgm:pt>
    <dgm:pt modelId="{3C1B8A5C-FE89-4FD6-80DC-233F5D4FF372}" type="parTrans" cxnId="{C8CC53E8-34A1-43BF-A453-571A9D5F87C5}">
      <dgm:prSet/>
      <dgm:spPr/>
      <dgm:t>
        <a:bodyPr/>
        <a:lstStyle/>
        <a:p>
          <a:endParaRPr lang="th-TH"/>
        </a:p>
      </dgm:t>
    </dgm:pt>
    <dgm:pt modelId="{787DCB87-EB84-4341-A1AF-713D610BB97D}" type="sibTrans" cxnId="{C8CC53E8-34A1-43BF-A453-571A9D5F87C5}">
      <dgm:prSet/>
      <dgm:spPr/>
      <dgm:t>
        <a:bodyPr/>
        <a:lstStyle/>
        <a:p>
          <a:endParaRPr lang="th-TH"/>
        </a:p>
      </dgm:t>
    </dgm:pt>
    <dgm:pt modelId="{D9D78FD0-FE10-476D-B231-7E6EF222F089}">
      <dgm:prSet phldrT="[Text]" phldr="1"/>
      <dgm:spPr/>
      <dgm:t>
        <a:bodyPr/>
        <a:lstStyle/>
        <a:p>
          <a:endParaRPr lang="th-TH" dirty="0"/>
        </a:p>
      </dgm:t>
    </dgm:pt>
    <dgm:pt modelId="{8930DF08-9015-4FB3-9F2A-8E5C1DF74545}" type="parTrans" cxnId="{8057DD3B-3B73-4C5C-94FF-87B8C6CE4BB3}">
      <dgm:prSet/>
      <dgm:spPr/>
      <dgm:t>
        <a:bodyPr/>
        <a:lstStyle/>
        <a:p>
          <a:endParaRPr lang="th-TH"/>
        </a:p>
      </dgm:t>
    </dgm:pt>
    <dgm:pt modelId="{7A678F97-1C1A-4985-A05F-974945AD0035}" type="sibTrans" cxnId="{8057DD3B-3B73-4C5C-94FF-87B8C6CE4BB3}">
      <dgm:prSet/>
      <dgm:spPr/>
      <dgm:t>
        <a:bodyPr/>
        <a:lstStyle/>
        <a:p>
          <a:endParaRPr lang="th-TH"/>
        </a:p>
      </dgm:t>
    </dgm:pt>
    <dgm:pt modelId="{749F456C-6CEC-4AF0-B22E-7F57255E9D47}">
      <dgm:prSet phldrT="[Text]" phldr="1"/>
      <dgm:spPr/>
      <dgm:t>
        <a:bodyPr/>
        <a:lstStyle/>
        <a:p>
          <a:endParaRPr lang="th-TH" dirty="0"/>
        </a:p>
      </dgm:t>
    </dgm:pt>
    <dgm:pt modelId="{674559AB-AA4A-412A-9436-378080991262}" type="parTrans" cxnId="{67D1B4E3-5ACB-4878-9D3C-41B63F4B5B2B}">
      <dgm:prSet/>
      <dgm:spPr/>
      <dgm:t>
        <a:bodyPr/>
        <a:lstStyle/>
        <a:p>
          <a:endParaRPr lang="th-TH"/>
        </a:p>
      </dgm:t>
    </dgm:pt>
    <dgm:pt modelId="{506E240A-C2E7-416A-AFD9-CB1D7593013E}" type="sibTrans" cxnId="{67D1B4E3-5ACB-4878-9D3C-41B63F4B5B2B}">
      <dgm:prSet/>
      <dgm:spPr/>
      <dgm:t>
        <a:bodyPr/>
        <a:lstStyle/>
        <a:p>
          <a:endParaRPr lang="th-TH"/>
        </a:p>
      </dgm:t>
    </dgm:pt>
    <dgm:pt modelId="{959B0FDD-24F9-4A7C-992C-7E51164774BB}">
      <dgm:prSet phldrT="[Text]" phldr="1"/>
      <dgm:spPr/>
      <dgm:t>
        <a:bodyPr/>
        <a:lstStyle/>
        <a:p>
          <a:endParaRPr lang="th-TH" dirty="0"/>
        </a:p>
      </dgm:t>
    </dgm:pt>
    <dgm:pt modelId="{D6BD2AE7-DCA4-41D5-AAF9-1231B2B7B246}" type="parTrans" cxnId="{75B954DC-5560-4CF6-AC70-CDD6156991EC}">
      <dgm:prSet/>
      <dgm:spPr/>
      <dgm:t>
        <a:bodyPr/>
        <a:lstStyle/>
        <a:p>
          <a:endParaRPr lang="th-TH"/>
        </a:p>
      </dgm:t>
    </dgm:pt>
    <dgm:pt modelId="{08692345-5AF0-4B16-AFBB-F1E955976A74}" type="sibTrans" cxnId="{75B954DC-5560-4CF6-AC70-CDD6156991EC}">
      <dgm:prSet/>
      <dgm:spPr/>
      <dgm:t>
        <a:bodyPr/>
        <a:lstStyle/>
        <a:p>
          <a:endParaRPr lang="th-TH"/>
        </a:p>
      </dgm:t>
    </dgm:pt>
    <dgm:pt modelId="{524BA31A-AFC9-46DD-B344-B29DAC8ED61E}">
      <dgm:prSet phldrT="[Text]" phldr="1"/>
      <dgm:spPr/>
      <dgm:t>
        <a:bodyPr/>
        <a:lstStyle/>
        <a:p>
          <a:endParaRPr lang="th-TH" dirty="0"/>
        </a:p>
      </dgm:t>
    </dgm:pt>
    <dgm:pt modelId="{8B47EF87-F1F8-4077-A78F-1F0D988A5E4E}" type="parTrans" cxnId="{D0AFD8D2-A9F5-473C-B1EF-6F8131A53255}">
      <dgm:prSet/>
      <dgm:spPr/>
      <dgm:t>
        <a:bodyPr/>
        <a:lstStyle/>
        <a:p>
          <a:endParaRPr lang="th-TH"/>
        </a:p>
      </dgm:t>
    </dgm:pt>
    <dgm:pt modelId="{4847F5DD-EFDB-460C-9C1D-0188C626050F}" type="sibTrans" cxnId="{D0AFD8D2-A9F5-473C-B1EF-6F8131A53255}">
      <dgm:prSet/>
      <dgm:spPr/>
      <dgm:t>
        <a:bodyPr/>
        <a:lstStyle/>
        <a:p>
          <a:endParaRPr lang="th-TH"/>
        </a:p>
      </dgm:t>
    </dgm:pt>
    <dgm:pt modelId="{5E838CD0-9540-453E-9B9C-1EA9FCA5AF5F}">
      <dgm:prSet phldrT="[Text]" phldr="1"/>
      <dgm:spPr/>
      <dgm:t>
        <a:bodyPr/>
        <a:lstStyle/>
        <a:p>
          <a:endParaRPr lang="th-TH" dirty="0"/>
        </a:p>
      </dgm:t>
    </dgm:pt>
    <dgm:pt modelId="{9EBD8CB0-1599-4916-A596-DC7A7BD471D6}" type="parTrans" cxnId="{D230F59E-35DD-41B4-9737-69065F131D5D}">
      <dgm:prSet/>
      <dgm:spPr/>
      <dgm:t>
        <a:bodyPr/>
        <a:lstStyle/>
        <a:p>
          <a:endParaRPr lang="th-TH"/>
        </a:p>
      </dgm:t>
    </dgm:pt>
    <dgm:pt modelId="{F141FA08-5C4D-48F1-A386-D9DAD67FD831}" type="sibTrans" cxnId="{D230F59E-35DD-41B4-9737-69065F131D5D}">
      <dgm:prSet/>
      <dgm:spPr/>
      <dgm:t>
        <a:bodyPr/>
        <a:lstStyle/>
        <a:p>
          <a:endParaRPr lang="th-TH"/>
        </a:p>
      </dgm:t>
    </dgm:pt>
    <dgm:pt modelId="{3CF9BAFA-B85F-4743-B913-350A08ED8187}">
      <dgm:prSet phldrT="[Text]" phldr="1"/>
      <dgm:spPr/>
      <dgm:t>
        <a:bodyPr/>
        <a:lstStyle/>
        <a:p>
          <a:endParaRPr lang="th-TH" dirty="0"/>
        </a:p>
      </dgm:t>
    </dgm:pt>
    <dgm:pt modelId="{741978FF-8B2D-4B1E-9A1E-4C52CFC73E3A}" type="parTrans" cxnId="{0250FF10-CCA0-4D0E-BECA-C12A597446DD}">
      <dgm:prSet/>
      <dgm:spPr/>
      <dgm:t>
        <a:bodyPr/>
        <a:lstStyle/>
        <a:p>
          <a:endParaRPr lang="th-TH"/>
        </a:p>
      </dgm:t>
    </dgm:pt>
    <dgm:pt modelId="{9C468149-94A8-4332-A3E8-8E8E4A4EC53B}" type="sibTrans" cxnId="{0250FF10-CCA0-4D0E-BECA-C12A597446DD}">
      <dgm:prSet/>
      <dgm:spPr/>
      <dgm:t>
        <a:bodyPr/>
        <a:lstStyle/>
        <a:p>
          <a:endParaRPr lang="th-TH"/>
        </a:p>
      </dgm:t>
    </dgm:pt>
    <dgm:pt modelId="{79A870DB-C3EF-429B-9D61-0E6FC17B5C9A}">
      <dgm:prSet phldrT="[Text]" phldr="1"/>
      <dgm:spPr/>
      <dgm:t>
        <a:bodyPr/>
        <a:lstStyle/>
        <a:p>
          <a:endParaRPr lang="th-TH" dirty="0"/>
        </a:p>
      </dgm:t>
    </dgm:pt>
    <dgm:pt modelId="{5A66EA5C-AF0C-49DF-9E29-E61845856A7A}" type="parTrans" cxnId="{8FB9FFE5-4623-421D-A168-E7D79EFA6F08}">
      <dgm:prSet/>
      <dgm:spPr/>
      <dgm:t>
        <a:bodyPr/>
        <a:lstStyle/>
        <a:p>
          <a:endParaRPr lang="th-TH"/>
        </a:p>
      </dgm:t>
    </dgm:pt>
    <dgm:pt modelId="{BB14C550-EBB7-4586-B123-7B5AC02B62E8}" type="sibTrans" cxnId="{8FB9FFE5-4623-421D-A168-E7D79EFA6F08}">
      <dgm:prSet/>
      <dgm:spPr/>
      <dgm:t>
        <a:bodyPr/>
        <a:lstStyle/>
        <a:p>
          <a:endParaRPr lang="th-TH"/>
        </a:p>
      </dgm:t>
    </dgm:pt>
    <dgm:pt modelId="{1C5D1349-E26D-41C6-9872-DE9998BB52F2}" type="pres">
      <dgm:prSet presAssocID="{E89FB927-7BAF-40DD-AC15-ED541FCA14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6733B96-418B-490D-A6E3-D137482CEA65}" type="pres">
      <dgm:prSet presAssocID="{D8C5B533-8B18-4204-A142-9F6124467026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9D759DD-7F85-46DB-8DEA-D94E1D5F98BD}" type="pres">
      <dgm:prSet presAssocID="{699F3D0B-FB7F-42F7-9FF6-AE7DC8ECA161}" presName="sibTrans" presStyleLbl="sibTrans2D1" presStyleIdx="0" presStyleCnt="14"/>
      <dgm:spPr/>
      <dgm:t>
        <a:bodyPr/>
        <a:lstStyle/>
        <a:p>
          <a:endParaRPr lang="th-TH"/>
        </a:p>
      </dgm:t>
    </dgm:pt>
    <dgm:pt modelId="{A3FB872E-3AE5-47FD-A506-599803CFA9C1}" type="pres">
      <dgm:prSet presAssocID="{699F3D0B-FB7F-42F7-9FF6-AE7DC8ECA161}" presName="connectorText" presStyleLbl="sibTrans2D1" presStyleIdx="0" presStyleCnt="14"/>
      <dgm:spPr/>
      <dgm:t>
        <a:bodyPr/>
        <a:lstStyle/>
        <a:p>
          <a:endParaRPr lang="th-TH"/>
        </a:p>
      </dgm:t>
    </dgm:pt>
    <dgm:pt modelId="{E7952BDC-9DCC-4001-AABB-3E634570ED93}" type="pres">
      <dgm:prSet presAssocID="{99E955F6-4351-4185-93D4-1C50DDF1FCA4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047787D-8AC6-49D2-BCDC-2F9A08D0CC14}" type="pres">
      <dgm:prSet presAssocID="{471F4704-FBD4-4EAC-94B2-666F4A8C3DC5}" presName="sibTrans" presStyleLbl="sibTrans2D1" presStyleIdx="1" presStyleCnt="14"/>
      <dgm:spPr/>
      <dgm:t>
        <a:bodyPr/>
        <a:lstStyle/>
        <a:p>
          <a:endParaRPr lang="th-TH"/>
        </a:p>
      </dgm:t>
    </dgm:pt>
    <dgm:pt modelId="{FB11D2A0-6409-4E1B-AA82-4629025DB6C6}" type="pres">
      <dgm:prSet presAssocID="{471F4704-FBD4-4EAC-94B2-666F4A8C3DC5}" presName="connectorText" presStyleLbl="sibTrans2D1" presStyleIdx="1" presStyleCnt="14"/>
      <dgm:spPr/>
      <dgm:t>
        <a:bodyPr/>
        <a:lstStyle/>
        <a:p>
          <a:endParaRPr lang="th-TH"/>
        </a:p>
      </dgm:t>
    </dgm:pt>
    <dgm:pt modelId="{2FCF83DD-0987-437D-A1DC-B32072637E35}" type="pres">
      <dgm:prSet presAssocID="{6C3DA52B-0418-4EF1-8B1C-F06058B408EF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3CBC519-EE4B-4FC6-BCFF-0387EDCAA5E5}" type="pres">
      <dgm:prSet presAssocID="{E51CC403-8FC7-4266-B85F-0816D931C825}" presName="sibTrans" presStyleLbl="sibTrans2D1" presStyleIdx="2" presStyleCnt="14"/>
      <dgm:spPr/>
      <dgm:t>
        <a:bodyPr/>
        <a:lstStyle/>
        <a:p>
          <a:endParaRPr lang="th-TH"/>
        </a:p>
      </dgm:t>
    </dgm:pt>
    <dgm:pt modelId="{9CC0D4CF-BFBC-4813-9E0C-E6B4A755C4BF}" type="pres">
      <dgm:prSet presAssocID="{E51CC403-8FC7-4266-B85F-0816D931C825}" presName="connectorText" presStyleLbl="sibTrans2D1" presStyleIdx="2" presStyleCnt="14"/>
      <dgm:spPr/>
      <dgm:t>
        <a:bodyPr/>
        <a:lstStyle/>
        <a:p>
          <a:endParaRPr lang="th-TH"/>
        </a:p>
      </dgm:t>
    </dgm:pt>
    <dgm:pt modelId="{41221822-252D-4DFF-8061-D6A2B876647A}" type="pres">
      <dgm:prSet presAssocID="{BCD72E3B-AD1C-403F-8D59-1684D4079184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55D7E77-E420-4580-9C61-B7190C85080A}" type="pres">
      <dgm:prSet presAssocID="{48F3AE38-1F06-422A-864A-AA05E7F3FDE5}" presName="sibTrans" presStyleLbl="sibTrans2D1" presStyleIdx="3" presStyleCnt="14"/>
      <dgm:spPr/>
      <dgm:t>
        <a:bodyPr/>
        <a:lstStyle/>
        <a:p>
          <a:endParaRPr lang="th-TH"/>
        </a:p>
      </dgm:t>
    </dgm:pt>
    <dgm:pt modelId="{44463A96-FA2B-400D-B72D-4A969F61DC35}" type="pres">
      <dgm:prSet presAssocID="{48F3AE38-1F06-422A-864A-AA05E7F3FDE5}" presName="connectorText" presStyleLbl="sibTrans2D1" presStyleIdx="3" presStyleCnt="14"/>
      <dgm:spPr/>
      <dgm:t>
        <a:bodyPr/>
        <a:lstStyle/>
        <a:p>
          <a:endParaRPr lang="th-TH"/>
        </a:p>
      </dgm:t>
    </dgm:pt>
    <dgm:pt modelId="{546031C9-B49A-4BDA-89B5-5B4CE4C1F3CC}" type="pres">
      <dgm:prSet presAssocID="{F93A194D-0014-4FC6-B054-6700EEBE4678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9344330-36CB-4AF6-A168-97434721B416}" type="pres">
      <dgm:prSet presAssocID="{4A0A9611-7CA3-4B86-916E-577C05ABC5D0}" presName="sibTrans" presStyleLbl="sibTrans2D1" presStyleIdx="4" presStyleCnt="14"/>
      <dgm:spPr/>
      <dgm:t>
        <a:bodyPr/>
        <a:lstStyle/>
        <a:p>
          <a:endParaRPr lang="th-TH"/>
        </a:p>
      </dgm:t>
    </dgm:pt>
    <dgm:pt modelId="{4E67606E-E805-44A8-B23F-17365B706D25}" type="pres">
      <dgm:prSet presAssocID="{4A0A9611-7CA3-4B86-916E-577C05ABC5D0}" presName="connectorText" presStyleLbl="sibTrans2D1" presStyleIdx="4" presStyleCnt="14"/>
      <dgm:spPr/>
      <dgm:t>
        <a:bodyPr/>
        <a:lstStyle/>
        <a:p>
          <a:endParaRPr lang="th-TH"/>
        </a:p>
      </dgm:t>
    </dgm:pt>
    <dgm:pt modelId="{8DE243F8-F365-414B-B969-2CDAFAFFE01F}" type="pres">
      <dgm:prSet presAssocID="{C668D5C0-411A-4065-90F4-67894B94DBE0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225E17-5039-4573-933B-0E213E199773}" type="pres">
      <dgm:prSet presAssocID="{0C878C2E-C526-4D97-886D-4B414F93FD62}" presName="sibTrans" presStyleLbl="sibTrans2D1" presStyleIdx="5" presStyleCnt="14"/>
      <dgm:spPr/>
      <dgm:t>
        <a:bodyPr/>
        <a:lstStyle/>
        <a:p>
          <a:endParaRPr lang="th-TH"/>
        </a:p>
      </dgm:t>
    </dgm:pt>
    <dgm:pt modelId="{C235865A-8E97-495C-8627-6D08AA77E9D0}" type="pres">
      <dgm:prSet presAssocID="{0C878C2E-C526-4D97-886D-4B414F93FD62}" presName="connectorText" presStyleLbl="sibTrans2D1" presStyleIdx="5" presStyleCnt="14"/>
      <dgm:spPr/>
      <dgm:t>
        <a:bodyPr/>
        <a:lstStyle/>
        <a:p>
          <a:endParaRPr lang="th-TH"/>
        </a:p>
      </dgm:t>
    </dgm:pt>
    <dgm:pt modelId="{3DBE9C7D-3974-4E73-B406-A1FFF7B15E4F}" type="pres">
      <dgm:prSet presAssocID="{B949E37A-7F27-4211-8AA6-7C70B2D7C597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B203017-86AC-4B65-9390-726ACFD16F7A}" type="pres">
      <dgm:prSet presAssocID="{787DCB87-EB84-4341-A1AF-713D610BB97D}" presName="sibTrans" presStyleLbl="sibTrans2D1" presStyleIdx="6" presStyleCnt="14"/>
      <dgm:spPr/>
      <dgm:t>
        <a:bodyPr/>
        <a:lstStyle/>
        <a:p>
          <a:endParaRPr lang="th-TH"/>
        </a:p>
      </dgm:t>
    </dgm:pt>
    <dgm:pt modelId="{899240E9-5BD2-4403-A036-0F01AB801185}" type="pres">
      <dgm:prSet presAssocID="{787DCB87-EB84-4341-A1AF-713D610BB97D}" presName="connectorText" presStyleLbl="sibTrans2D1" presStyleIdx="6" presStyleCnt="14"/>
      <dgm:spPr/>
      <dgm:t>
        <a:bodyPr/>
        <a:lstStyle/>
        <a:p>
          <a:endParaRPr lang="th-TH"/>
        </a:p>
      </dgm:t>
    </dgm:pt>
    <dgm:pt modelId="{456AB1F9-205E-440C-89F4-E3C5E229A50E}" type="pres">
      <dgm:prSet presAssocID="{D9D78FD0-FE10-476D-B231-7E6EF222F089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06DFB5B-F683-4A57-943A-0D63BF7B4E9B}" type="pres">
      <dgm:prSet presAssocID="{7A678F97-1C1A-4985-A05F-974945AD0035}" presName="sibTrans" presStyleLbl="sibTrans2D1" presStyleIdx="7" presStyleCnt="14"/>
      <dgm:spPr/>
      <dgm:t>
        <a:bodyPr/>
        <a:lstStyle/>
        <a:p>
          <a:endParaRPr lang="th-TH"/>
        </a:p>
      </dgm:t>
    </dgm:pt>
    <dgm:pt modelId="{21E3150C-AF23-49F0-8405-EA36150AB551}" type="pres">
      <dgm:prSet presAssocID="{7A678F97-1C1A-4985-A05F-974945AD0035}" presName="connectorText" presStyleLbl="sibTrans2D1" presStyleIdx="7" presStyleCnt="14"/>
      <dgm:spPr/>
      <dgm:t>
        <a:bodyPr/>
        <a:lstStyle/>
        <a:p>
          <a:endParaRPr lang="th-TH"/>
        </a:p>
      </dgm:t>
    </dgm:pt>
    <dgm:pt modelId="{B8E3525B-F1F4-412C-B3B1-EFE5F8BF474D}" type="pres">
      <dgm:prSet presAssocID="{749F456C-6CEC-4AF0-B22E-7F57255E9D47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6B084BF-E6DE-4293-B828-1B938FE03E96}" type="pres">
      <dgm:prSet presAssocID="{506E240A-C2E7-416A-AFD9-CB1D7593013E}" presName="sibTrans" presStyleLbl="sibTrans2D1" presStyleIdx="8" presStyleCnt="14"/>
      <dgm:spPr/>
      <dgm:t>
        <a:bodyPr/>
        <a:lstStyle/>
        <a:p>
          <a:endParaRPr lang="th-TH"/>
        </a:p>
      </dgm:t>
    </dgm:pt>
    <dgm:pt modelId="{2BC00B14-3FBB-4C61-80C7-6A072609397C}" type="pres">
      <dgm:prSet presAssocID="{506E240A-C2E7-416A-AFD9-CB1D7593013E}" presName="connectorText" presStyleLbl="sibTrans2D1" presStyleIdx="8" presStyleCnt="14"/>
      <dgm:spPr/>
      <dgm:t>
        <a:bodyPr/>
        <a:lstStyle/>
        <a:p>
          <a:endParaRPr lang="th-TH"/>
        </a:p>
      </dgm:t>
    </dgm:pt>
    <dgm:pt modelId="{CF889F28-A0FF-4207-953C-65C09F34206A}" type="pres">
      <dgm:prSet presAssocID="{959B0FDD-24F9-4A7C-992C-7E51164774BB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39449FF-83CF-40BA-95B8-2F2D47FC809E}" type="pres">
      <dgm:prSet presAssocID="{08692345-5AF0-4B16-AFBB-F1E955976A74}" presName="sibTrans" presStyleLbl="sibTrans2D1" presStyleIdx="9" presStyleCnt="14"/>
      <dgm:spPr/>
      <dgm:t>
        <a:bodyPr/>
        <a:lstStyle/>
        <a:p>
          <a:endParaRPr lang="th-TH"/>
        </a:p>
      </dgm:t>
    </dgm:pt>
    <dgm:pt modelId="{F0A2274D-ED0C-4370-A99C-35A493EA1473}" type="pres">
      <dgm:prSet presAssocID="{08692345-5AF0-4B16-AFBB-F1E955976A74}" presName="connectorText" presStyleLbl="sibTrans2D1" presStyleIdx="9" presStyleCnt="14"/>
      <dgm:spPr/>
      <dgm:t>
        <a:bodyPr/>
        <a:lstStyle/>
        <a:p>
          <a:endParaRPr lang="th-TH"/>
        </a:p>
      </dgm:t>
    </dgm:pt>
    <dgm:pt modelId="{4EBF763C-98D3-4FFF-A082-68BB3D990E41}" type="pres">
      <dgm:prSet presAssocID="{524BA31A-AFC9-46DD-B344-B29DAC8ED61E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A429C3C-AEEA-4A3E-BAEC-59CF9EFE259C}" type="pres">
      <dgm:prSet presAssocID="{4847F5DD-EFDB-460C-9C1D-0188C626050F}" presName="sibTrans" presStyleLbl="sibTrans2D1" presStyleIdx="10" presStyleCnt="14"/>
      <dgm:spPr/>
      <dgm:t>
        <a:bodyPr/>
        <a:lstStyle/>
        <a:p>
          <a:endParaRPr lang="th-TH"/>
        </a:p>
      </dgm:t>
    </dgm:pt>
    <dgm:pt modelId="{9655C1A2-A5AF-40FD-8CCB-B5A7FA22F3BB}" type="pres">
      <dgm:prSet presAssocID="{4847F5DD-EFDB-460C-9C1D-0188C626050F}" presName="connectorText" presStyleLbl="sibTrans2D1" presStyleIdx="10" presStyleCnt="14"/>
      <dgm:spPr/>
      <dgm:t>
        <a:bodyPr/>
        <a:lstStyle/>
        <a:p>
          <a:endParaRPr lang="th-TH"/>
        </a:p>
      </dgm:t>
    </dgm:pt>
    <dgm:pt modelId="{DFC43A98-986B-4C37-9E9D-56B90A956E4A}" type="pres">
      <dgm:prSet presAssocID="{5E838CD0-9540-453E-9B9C-1EA9FCA5AF5F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E4F431-9AB1-43B0-8CEB-5B881B23AAED}" type="pres">
      <dgm:prSet presAssocID="{F141FA08-5C4D-48F1-A386-D9DAD67FD831}" presName="sibTrans" presStyleLbl="sibTrans2D1" presStyleIdx="11" presStyleCnt="14"/>
      <dgm:spPr/>
      <dgm:t>
        <a:bodyPr/>
        <a:lstStyle/>
        <a:p>
          <a:endParaRPr lang="th-TH"/>
        </a:p>
      </dgm:t>
    </dgm:pt>
    <dgm:pt modelId="{798D5806-592B-432A-B89E-F7694D1276A9}" type="pres">
      <dgm:prSet presAssocID="{F141FA08-5C4D-48F1-A386-D9DAD67FD831}" presName="connectorText" presStyleLbl="sibTrans2D1" presStyleIdx="11" presStyleCnt="14"/>
      <dgm:spPr/>
      <dgm:t>
        <a:bodyPr/>
        <a:lstStyle/>
        <a:p>
          <a:endParaRPr lang="th-TH"/>
        </a:p>
      </dgm:t>
    </dgm:pt>
    <dgm:pt modelId="{8220E086-E4E3-42B4-9C6C-83CB50BDE400}" type="pres">
      <dgm:prSet presAssocID="{3CF9BAFA-B85F-4743-B913-350A08ED8187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1A84427-36AA-4F55-B2B4-930740F84514}" type="pres">
      <dgm:prSet presAssocID="{9C468149-94A8-4332-A3E8-8E8E4A4EC53B}" presName="sibTrans" presStyleLbl="sibTrans2D1" presStyleIdx="12" presStyleCnt="14"/>
      <dgm:spPr/>
      <dgm:t>
        <a:bodyPr/>
        <a:lstStyle/>
        <a:p>
          <a:endParaRPr lang="th-TH"/>
        </a:p>
      </dgm:t>
    </dgm:pt>
    <dgm:pt modelId="{F61E95F7-B4CC-4A26-8D8A-28C8591E4A54}" type="pres">
      <dgm:prSet presAssocID="{9C468149-94A8-4332-A3E8-8E8E4A4EC53B}" presName="connectorText" presStyleLbl="sibTrans2D1" presStyleIdx="12" presStyleCnt="14"/>
      <dgm:spPr/>
      <dgm:t>
        <a:bodyPr/>
        <a:lstStyle/>
        <a:p>
          <a:endParaRPr lang="th-TH"/>
        </a:p>
      </dgm:t>
    </dgm:pt>
    <dgm:pt modelId="{35B88887-898A-4D10-AADC-F4CD54C4AD23}" type="pres">
      <dgm:prSet presAssocID="{79A870DB-C3EF-429B-9D61-0E6FC17B5C9A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FC2B492-3C89-4148-9D01-C201CFC0904A}" type="pres">
      <dgm:prSet presAssocID="{BB14C550-EBB7-4586-B123-7B5AC02B62E8}" presName="sibTrans" presStyleLbl="sibTrans2D1" presStyleIdx="13" presStyleCnt="14"/>
      <dgm:spPr/>
      <dgm:t>
        <a:bodyPr/>
        <a:lstStyle/>
        <a:p>
          <a:endParaRPr lang="th-TH"/>
        </a:p>
      </dgm:t>
    </dgm:pt>
    <dgm:pt modelId="{4C1F9140-478B-486A-AB7C-C824936C4E7F}" type="pres">
      <dgm:prSet presAssocID="{BB14C550-EBB7-4586-B123-7B5AC02B62E8}" presName="connectorText" presStyleLbl="sibTrans2D1" presStyleIdx="13" presStyleCnt="14"/>
      <dgm:spPr/>
      <dgm:t>
        <a:bodyPr/>
        <a:lstStyle/>
        <a:p>
          <a:endParaRPr lang="th-TH"/>
        </a:p>
      </dgm:t>
    </dgm:pt>
  </dgm:ptLst>
  <dgm:cxnLst>
    <dgm:cxn modelId="{67D1B4E3-5ACB-4878-9D3C-41B63F4B5B2B}" srcId="{E89FB927-7BAF-40DD-AC15-ED541FCA1463}" destId="{749F456C-6CEC-4AF0-B22E-7F57255E9D47}" srcOrd="8" destOrd="0" parTransId="{674559AB-AA4A-412A-9436-378080991262}" sibTransId="{506E240A-C2E7-416A-AFD9-CB1D7593013E}"/>
    <dgm:cxn modelId="{A09E6D44-92E2-42C3-B0F7-BB241F502352}" type="presOf" srcId="{B949E37A-7F27-4211-8AA6-7C70B2D7C597}" destId="{3DBE9C7D-3974-4E73-B406-A1FFF7B15E4F}" srcOrd="0" destOrd="0" presId="urn:microsoft.com/office/officeart/2005/8/layout/cycle2"/>
    <dgm:cxn modelId="{862A0C48-F138-4B74-AC6B-62DEE0AFAB4D}" type="presOf" srcId="{3CF9BAFA-B85F-4743-B913-350A08ED8187}" destId="{8220E086-E4E3-42B4-9C6C-83CB50BDE400}" srcOrd="0" destOrd="0" presId="urn:microsoft.com/office/officeart/2005/8/layout/cycle2"/>
    <dgm:cxn modelId="{D9DA81DE-41EA-4C7B-9260-4069DC25F3FB}" type="presOf" srcId="{506E240A-C2E7-416A-AFD9-CB1D7593013E}" destId="{2BC00B14-3FBB-4C61-80C7-6A072609397C}" srcOrd="1" destOrd="0" presId="urn:microsoft.com/office/officeart/2005/8/layout/cycle2"/>
    <dgm:cxn modelId="{379BA2DD-CEDD-4804-9BE7-8AB0799FB78E}" srcId="{E89FB927-7BAF-40DD-AC15-ED541FCA1463}" destId="{F93A194D-0014-4FC6-B054-6700EEBE4678}" srcOrd="4" destOrd="0" parTransId="{626DEEB4-3553-44CD-948D-1C3CDC1A733A}" sibTransId="{4A0A9611-7CA3-4B86-916E-577C05ABC5D0}"/>
    <dgm:cxn modelId="{906EDDFB-5390-4F85-BCFB-98EFED56DBCE}" type="presOf" srcId="{787DCB87-EB84-4341-A1AF-713D610BB97D}" destId="{899240E9-5BD2-4403-A036-0F01AB801185}" srcOrd="1" destOrd="0" presId="urn:microsoft.com/office/officeart/2005/8/layout/cycle2"/>
    <dgm:cxn modelId="{5286B9CD-C2EA-4129-8C88-448B8439C47D}" type="presOf" srcId="{699F3D0B-FB7F-42F7-9FF6-AE7DC8ECA161}" destId="{B9D759DD-7F85-46DB-8DEA-D94E1D5F98BD}" srcOrd="0" destOrd="0" presId="urn:microsoft.com/office/officeart/2005/8/layout/cycle2"/>
    <dgm:cxn modelId="{D0AFD8D2-A9F5-473C-B1EF-6F8131A53255}" srcId="{E89FB927-7BAF-40DD-AC15-ED541FCA1463}" destId="{524BA31A-AFC9-46DD-B344-B29DAC8ED61E}" srcOrd="10" destOrd="0" parTransId="{8B47EF87-F1F8-4077-A78F-1F0D988A5E4E}" sibTransId="{4847F5DD-EFDB-460C-9C1D-0188C626050F}"/>
    <dgm:cxn modelId="{7CE4EF33-4A99-4EF9-8670-A67929D4A6FA}" type="presOf" srcId="{C668D5C0-411A-4065-90F4-67894B94DBE0}" destId="{8DE243F8-F365-414B-B969-2CDAFAFFE01F}" srcOrd="0" destOrd="0" presId="urn:microsoft.com/office/officeart/2005/8/layout/cycle2"/>
    <dgm:cxn modelId="{8057DD3B-3B73-4C5C-94FF-87B8C6CE4BB3}" srcId="{E89FB927-7BAF-40DD-AC15-ED541FCA1463}" destId="{D9D78FD0-FE10-476D-B231-7E6EF222F089}" srcOrd="7" destOrd="0" parTransId="{8930DF08-9015-4FB3-9F2A-8E5C1DF74545}" sibTransId="{7A678F97-1C1A-4985-A05F-974945AD0035}"/>
    <dgm:cxn modelId="{4962D629-D79C-49E1-A9AE-B17CFE7E8FF9}" type="presOf" srcId="{471F4704-FBD4-4EAC-94B2-666F4A8C3DC5}" destId="{A047787D-8AC6-49D2-BCDC-2F9A08D0CC14}" srcOrd="0" destOrd="0" presId="urn:microsoft.com/office/officeart/2005/8/layout/cycle2"/>
    <dgm:cxn modelId="{4AEFD3FB-9C0D-4580-B076-76CF7E4DEEE4}" type="presOf" srcId="{959B0FDD-24F9-4A7C-992C-7E51164774BB}" destId="{CF889F28-A0FF-4207-953C-65C09F34206A}" srcOrd="0" destOrd="0" presId="urn:microsoft.com/office/officeart/2005/8/layout/cycle2"/>
    <dgm:cxn modelId="{79E125D0-DD85-44ED-A4DF-A0716398C560}" type="presOf" srcId="{506E240A-C2E7-416A-AFD9-CB1D7593013E}" destId="{96B084BF-E6DE-4293-B828-1B938FE03E96}" srcOrd="0" destOrd="0" presId="urn:microsoft.com/office/officeart/2005/8/layout/cycle2"/>
    <dgm:cxn modelId="{853D55E6-B873-4E4C-8971-C8B7C2E6C11E}" type="presOf" srcId="{D8C5B533-8B18-4204-A142-9F6124467026}" destId="{E6733B96-418B-490D-A6E3-D137482CEA65}" srcOrd="0" destOrd="0" presId="urn:microsoft.com/office/officeart/2005/8/layout/cycle2"/>
    <dgm:cxn modelId="{EB0DBE59-17F4-46A8-BF2B-3EEF535C098B}" type="presOf" srcId="{9C468149-94A8-4332-A3E8-8E8E4A4EC53B}" destId="{F61E95F7-B4CC-4A26-8D8A-28C8591E4A54}" srcOrd="1" destOrd="0" presId="urn:microsoft.com/office/officeart/2005/8/layout/cycle2"/>
    <dgm:cxn modelId="{77BB5469-B09C-4A49-8A36-B28733020FDE}" type="presOf" srcId="{E51CC403-8FC7-4266-B85F-0816D931C825}" destId="{B3CBC519-EE4B-4FC6-BCFF-0387EDCAA5E5}" srcOrd="0" destOrd="0" presId="urn:microsoft.com/office/officeart/2005/8/layout/cycle2"/>
    <dgm:cxn modelId="{1516DA3A-343F-474B-B105-3927E65DDA82}" type="presOf" srcId="{4A0A9611-7CA3-4B86-916E-577C05ABC5D0}" destId="{4E67606E-E805-44A8-B23F-17365B706D25}" srcOrd="1" destOrd="0" presId="urn:microsoft.com/office/officeart/2005/8/layout/cycle2"/>
    <dgm:cxn modelId="{8FB9FFE5-4623-421D-A168-E7D79EFA6F08}" srcId="{E89FB927-7BAF-40DD-AC15-ED541FCA1463}" destId="{79A870DB-C3EF-429B-9D61-0E6FC17B5C9A}" srcOrd="13" destOrd="0" parTransId="{5A66EA5C-AF0C-49DF-9E29-E61845856A7A}" sibTransId="{BB14C550-EBB7-4586-B123-7B5AC02B62E8}"/>
    <dgm:cxn modelId="{1435CA5E-1C70-4C2B-B1E9-80FE557171B4}" type="presOf" srcId="{BCD72E3B-AD1C-403F-8D59-1684D4079184}" destId="{41221822-252D-4DFF-8061-D6A2B876647A}" srcOrd="0" destOrd="0" presId="urn:microsoft.com/office/officeart/2005/8/layout/cycle2"/>
    <dgm:cxn modelId="{246B7283-1C9F-440E-BF08-CB99A62F9976}" type="presOf" srcId="{BB14C550-EBB7-4586-B123-7B5AC02B62E8}" destId="{4C1F9140-478B-486A-AB7C-C824936C4E7F}" srcOrd="1" destOrd="0" presId="urn:microsoft.com/office/officeart/2005/8/layout/cycle2"/>
    <dgm:cxn modelId="{F29EE272-EA5A-429D-AE49-293E36CE750F}" type="presOf" srcId="{0C878C2E-C526-4D97-886D-4B414F93FD62}" destId="{AE225E17-5039-4573-933B-0E213E199773}" srcOrd="0" destOrd="0" presId="urn:microsoft.com/office/officeart/2005/8/layout/cycle2"/>
    <dgm:cxn modelId="{9038CBA3-166A-400C-B1E5-A08317A7F6C8}" type="presOf" srcId="{0C878C2E-C526-4D97-886D-4B414F93FD62}" destId="{C235865A-8E97-495C-8627-6D08AA77E9D0}" srcOrd="1" destOrd="0" presId="urn:microsoft.com/office/officeart/2005/8/layout/cycle2"/>
    <dgm:cxn modelId="{FE3DE61F-E040-45D3-96FA-5F5316BF51A1}" type="presOf" srcId="{524BA31A-AFC9-46DD-B344-B29DAC8ED61E}" destId="{4EBF763C-98D3-4FFF-A082-68BB3D990E41}" srcOrd="0" destOrd="0" presId="urn:microsoft.com/office/officeart/2005/8/layout/cycle2"/>
    <dgm:cxn modelId="{91E4DD5D-17CD-4C34-B00E-DA725FCA97F9}" type="presOf" srcId="{48F3AE38-1F06-422A-864A-AA05E7F3FDE5}" destId="{44463A96-FA2B-400D-B72D-4A969F61DC35}" srcOrd="1" destOrd="0" presId="urn:microsoft.com/office/officeart/2005/8/layout/cycle2"/>
    <dgm:cxn modelId="{7C72032A-D999-40D6-BD9D-20939D63A6A5}" srcId="{E89FB927-7BAF-40DD-AC15-ED541FCA1463}" destId="{6C3DA52B-0418-4EF1-8B1C-F06058B408EF}" srcOrd="2" destOrd="0" parTransId="{C849EC5E-9C92-40FB-BA50-8AD4A4BF9F2E}" sibTransId="{E51CC403-8FC7-4266-B85F-0816D931C825}"/>
    <dgm:cxn modelId="{75B954DC-5560-4CF6-AC70-CDD6156991EC}" srcId="{E89FB927-7BAF-40DD-AC15-ED541FCA1463}" destId="{959B0FDD-24F9-4A7C-992C-7E51164774BB}" srcOrd="9" destOrd="0" parTransId="{D6BD2AE7-DCA4-41D5-AAF9-1231B2B7B246}" sibTransId="{08692345-5AF0-4B16-AFBB-F1E955976A74}"/>
    <dgm:cxn modelId="{5625D0D3-E4FE-4ED2-9B01-B923451FB615}" type="presOf" srcId="{D9D78FD0-FE10-476D-B231-7E6EF222F089}" destId="{456AB1F9-205E-440C-89F4-E3C5E229A50E}" srcOrd="0" destOrd="0" presId="urn:microsoft.com/office/officeart/2005/8/layout/cycle2"/>
    <dgm:cxn modelId="{2ADC85AF-1AC4-4C18-9ACC-F1896FE733CC}" type="presOf" srcId="{5E838CD0-9540-453E-9B9C-1EA9FCA5AF5F}" destId="{DFC43A98-986B-4C37-9E9D-56B90A956E4A}" srcOrd="0" destOrd="0" presId="urn:microsoft.com/office/officeart/2005/8/layout/cycle2"/>
    <dgm:cxn modelId="{84D43973-28C1-49EA-8AC3-2C08E0C919C1}" type="presOf" srcId="{4847F5DD-EFDB-460C-9C1D-0188C626050F}" destId="{9A429C3C-AEEA-4A3E-BAEC-59CF9EFE259C}" srcOrd="0" destOrd="0" presId="urn:microsoft.com/office/officeart/2005/8/layout/cycle2"/>
    <dgm:cxn modelId="{1BE45151-3816-4D73-A9CA-E4D21FB421B3}" type="presOf" srcId="{E89FB927-7BAF-40DD-AC15-ED541FCA1463}" destId="{1C5D1349-E26D-41C6-9872-DE9998BB52F2}" srcOrd="0" destOrd="0" presId="urn:microsoft.com/office/officeart/2005/8/layout/cycle2"/>
    <dgm:cxn modelId="{B54C4E4C-1E6A-40A2-B4CE-41AB9306CAFE}" type="presOf" srcId="{08692345-5AF0-4B16-AFBB-F1E955976A74}" destId="{F0A2274D-ED0C-4370-A99C-35A493EA1473}" srcOrd="1" destOrd="0" presId="urn:microsoft.com/office/officeart/2005/8/layout/cycle2"/>
    <dgm:cxn modelId="{C8CC53E8-34A1-43BF-A453-571A9D5F87C5}" srcId="{E89FB927-7BAF-40DD-AC15-ED541FCA1463}" destId="{B949E37A-7F27-4211-8AA6-7C70B2D7C597}" srcOrd="6" destOrd="0" parTransId="{3C1B8A5C-FE89-4FD6-80DC-233F5D4FF372}" sibTransId="{787DCB87-EB84-4341-A1AF-713D610BB97D}"/>
    <dgm:cxn modelId="{5E973F6C-7793-4FB8-A390-ACABC840197C}" type="presOf" srcId="{BB14C550-EBB7-4586-B123-7B5AC02B62E8}" destId="{FFC2B492-3C89-4148-9D01-C201CFC0904A}" srcOrd="0" destOrd="0" presId="urn:microsoft.com/office/officeart/2005/8/layout/cycle2"/>
    <dgm:cxn modelId="{B35FDE76-3F1E-47E9-BC85-65DE6046446A}" type="presOf" srcId="{79A870DB-C3EF-429B-9D61-0E6FC17B5C9A}" destId="{35B88887-898A-4D10-AADC-F4CD54C4AD23}" srcOrd="0" destOrd="0" presId="urn:microsoft.com/office/officeart/2005/8/layout/cycle2"/>
    <dgm:cxn modelId="{173E37B1-7398-4367-B342-819632AFED4F}" type="presOf" srcId="{4A0A9611-7CA3-4B86-916E-577C05ABC5D0}" destId="{09344330-36CB-4AF6-A168-97434721B416}" srcOrd="0" destOrd="0" presId="urn:microsoft.com/office/officeart/2005/8/layout/cycle2"/>
    <dgm:cxn modelId="{50769662-9F31-40F6-A16C-85F92009E398}" type="presOf" srcId="{6C3DA52B-0418-4EF1-8B1C-F06058B408EF}" destId="{2FCF83DD-0987-437D-A1DC-B32072637E35}" srcOrd="0" destOrd="0" presId="urn:microsoft.com/office/officeart/2005/8/layout/cycle2"/>
    <dgm:cxn modelId="{DCF352E5-3117-4CB0-AFDC-03E75D04ABA5}" type="presOf" srcId="{E51CC403-8FC7-4266-B85F-0816D931C825}" destId="{9CC0D4CF-BFBC-4813-9E0C-E6B4A755C4BF}" srcOrd="1" destOrd="0" presId="urn:microsoft.com/office/officeart/2005/8/layout/cycle2"/>
    <dgm:cxn modelId="{1D20C5FC-442D-461A-AC83-A07C337AC89C}" srcId="{E89FB927-7BAF-40DD-AC15-ED541FCA1463}" destId="{C668D5C0-411A-4065-90F4-67894B94DBE0}" srcOrd="5" destOrd="0" parTransId="{EEB66F4B-7D7D-4F00-8950-1252498E572E}" sibTransId="{0C878C2E-C526-4D97-886D-4B414F93FD62}"/>
    <dgm:cxn modelId="{51A4DA40-9659-4154-B793-CB243032055D}" srcId="{E89FB927-7BAF-40DD-AC15-ED541FCA1463}" destId="{BCD72E3B-AD1C-403F-8D59-1684D4079184}" srcOrd="3" destOrd="0" parTransId="{B6A9E635-5853-45F2-A148-EC368647EE47}" sibTransId="{48F3AE38-1F06-422A-864A-AA05E7F3FDE5}"/>
    <dgm:cxn modelId="{33A3C0B5-2D41-4639-9919-597A852513B3}" type="presOf" srcId="{471F4704-FBD4-4EAC-94B2-666F4A8C3DC5}" destId="{FB11D2A0-6409-4E1B-AA82-4629025DB6C6}" srcOrd="1" destOrd="0" presId="urn:microsoft.com/office/officeart/2005/8/layout/cycle2"/>
    <dgm:cxn modelId="{5412C3C8-B0D7-4432-A806-4699AE52A641}" type="presOf" srcId="{F141FA08-5C4D-48F1-A386-D9DAD67FD831}" destId="{798D5806-592B-432A-B89E-F7694D1276A9}" srcOrd="1" destOrd="0" presId="urn:microsoft.com/office/officeart/2005/8/layout/cycle2"/>
    <dgm:cxn modelId="{58BE9362-23C7-4F32-8D6C-A04CCBA5E826}" type="presOf" srcId="{7A678F97-1C1A-4985-A05F-974945AD0035}" destId="{21E3150C-AF23-49F0-8405-EA36150AB551}" srcOrd="1" destOrd="0" presId="urn:microsoft.com/office/officeart/2005/8/layout/cycle2"/>
    <dgm:cxn modelId="{D230F59E-35DD-41B4-9737-69065F131D5D}" srcId="{E89FB927-7BAF-40DD-AC15-ED541FCA1463}" destId="{5E838CD0-9540-453E-9B9C-1EA9FCA5AF5F}" srcOrd="11" destOrd="0" parTransId="{9EBD8CB0-1599-4916-A596-DC7A7BD471D6}" sibTransId="{F141FA08-5C4D-48F1-A386-D9DAD67FD831}"/>
    <dgm:cxn modelId="{E1DDEE25-F3CF-47F2-AE13-DA68A5477233}" srcId="{E89FB927-7BAF-40DD-AC15-ED541FCA1463}" destId="{D8C5B533-8B18-4204-A142-9F6124467026}" srcOrd="0" destOrd="0" parTransId="{6FEEE01C-B852-434A-BA21-F14C2F090CF3}" sibTransId="{699F3D0B-FB7F-42F7-9FF6-AE7DC8ECA161}"/>
    <dgm:cxn modelId="{2997E95B-3C2D-48BC-A4A2-2E609040EEBE}" type="presOf" srcId="{08692345-5AF0-4B16-AFBB-F1E955976A74}" destId="{E39449FF-83CF-40BA-95B8-2F2D47FC809E}" srcOrd="0" destOrd="0" presId="urn:microsoft.com/office/officeart/2005/8/layout/cycle2"/>
    <dgm:cxn modelId="{479C3A95-289A-4D2C-B51F-20838ECAEBE6}" type="presOf" srcId="{9C468149-94A8-4332-A3E8-8E8E4A4EC53B}" destId="{41A84427-36AA-4F55-B2B4-930740F84514}" srcOrd="0" destOrd="0" presId="urn:microsoft.com/office/officeart/2005/8/layout/cycle2"/>
    <dgm:cxn modelId="{7FFE737F-E21F-488E-8214-9400924FCF2B}" type="presOf" srcId="{787DCB87-EB84-4341-A1AF-713D610BB97D}" destId="{EB203017-86AC-4B65-9390-726ACFD16F7A}" srcOrd="0" destOrd="0" presId="urn:microsoft.com/office/officeart/2005/8/layout/cycle2"/>
    <dgm:cxn modelId="{1D88009F-491E-4A63-898D-9CBA0DE8273A}" type="presOf" srcId="{7A678F97-1C1A-4985-A05F-974945AD0035}" destId="{A06DFB5B-F683-4A57-943A-0D63BF7B4E9B}" srcOrd="0" destOrd="0" presId="urn:microsoft.com/office/officeart/2005/8/layout/cycle2"/>
    <dgm:cxn modelId="{85DE0066-7AA6-4E65-83B4-43AC5B6D648A}" type="presOf" srcId="{749F456C-6CEC-4AF0-B22E-7F57255E9D47}" destId="{B8E3525B-F1F4-412C-B3B1-EFE5F8BF474D}" srcOrd="0" destOrd="0" presId="urn:microsoft.com/office/officeart/2005/8/layout/cycle2"/>
    <dgm:cxn modelId="{55BC5C98-BC31-4D8F-A8EE-8FF748B3E5F1}" type="presOf" srcId="{F93A194D-0014-4FC6-B054-6700EEBE4678}" destId="{546031C9-B49A-4BDA-89B5-5B4CE4C1F3CC}" srcOrd="0" destOrd="0" presId="urn:microsoft.com/office/officeart/2005/8/layout/cycle2"/>
    <dgm:cxn modelId="{0B30A765-4934-460D-B5AA-5F6F801CE4E3}" type="presOf" srcId="{99E955F6-4351-4185-93D4-1C50DDF1FCA4}" destId="{E7952BDC-9DCC-4001-AABB-3E634570ED93}" srcOrd="0" destOrd="0" presId="urn:microsoft.com/office/officeart/2005/8/layout/cycle2"/>
    <dgm:cxn modelId="{06F8F4FD-4B5E-495E-BA14-2B144A0F8F2B}" type="presOf" srcId="{48F3AE38-1F06-422A-864A-AA05E7F3FDE5}" destId="{855D7E77-E420-4580-9C61-B7190C85080A}" srcOrd="0" destOrd="0" presId="urn:microsoft.com/office/officeart/2005/8/layout/cycle2"/>
    <dgm:cxn modelId="{C2E05C2D-4E5D-4029-907B-0FF504B752ED}" type="presOf" srcId="{699F3D0B-FB7F-42F7-9FF6-AE7DC8ECA161}" destId="{A3FB872E-3AE5-47FD-A506-599803CFA9C1}" srcOrd="1" destOrd="0" presId="urn:microsoft.com/office/officeart/2005/8/layout/cycle2"/>
    <dgm:cxn modelId="{0250FF10-CCA0-4D0E-BECA-C12A597446DD}" srcId="{E89FB927-7BAF-40DD-AC15-ED541FCA1463}" destId="{3CF9BAFA-B85F-4743-B913-350A08ED8187}" srcOrd="12" destOrd="0" parTransId="{741978FF-8B2D-4B1E-9A1E-4C52CFC73E3A}" sibTransId="{9C468149-94A8-4332-A3E8-8E8E4A4EC53B}"/>
    <dgm:cxn modelId="{322FCE71-F166-40D8-BB8B-AAE47C27E341}" srcId="{E89FB927-7BAF-40DD-AC15-ED541FCA1463}" destId="{99E955F6-4351-4185-93D4-1C50DDF1FCA4}" srcOrd="1" destOrd="0" parTransId="{E4849C1B-FA88-44AA-AD08-0B8629B87B36}" sibTransId="{471F4704-FBD4-4EAC-94B2-666F4A8C3DC5}"/>
    <dgm:cxn modelId="{1E6B1654-60EA-4412-BF4E-6EC981CD9406}" type="presOf" srcId="{F141FA08-5C4D-48F1-A386-D9DAD67FD831}" destId="{ABE4F431-9AB1-43B0-8CEB-5B881B23AAED}" srcOrd="0" destOrd="0" presId="urn:microsoft.com/office/officeart/2005/8/layout/cycle2"/>
    <dgm:cxn modelId="{4A6D0893-2142-4E63-8A5D-9EC0EAA36053}" type="presOf" srcId="{4847F5DD-EFDB-460C-9C1D-0188C626050F}" destId="{9655C1A2-A5AF-40FD-8CCB-B5A7FA22F3BB}" srcOrd="1" destOrd="0" presId="urn:microsoft.com/office/officeart/2005/8/layout/cycle2"/>
    <dgm:cxn modelId="{971B9670-C332-4514-9147-E9DB0CC6874F}" type="presParOf" srcId="{1C5D1349-E26D-41C6-9872-DE9998BB52F2}" destId="{E6733B96-418B-490D-A6E3-D137482CEA65}" srcOrd="0" destOrd="0" presId="urn:microsoft.com/office/officeart/2005/8/layout/cycle2"/>
    <dgm:cxn modelId="{860C7079-1C68-4419-9F2C-82CEDBFA7379}" type="presParOf" srcId="{1C5D1349-E26D-41C6-9872-DE9998BB52F2}" destId="{B9D759DD-7F85-46DB-8DEA-D94E1D5F98BD}" srcOrd="1" destOrd="0" presId="urn:microsoft.com/office/officeart/2005/8/layout/cycle2"/>
    <dgm:cxn modelId="{7862C3D0-226B-4C8D-A0A9-BE218B586621}" type="presParOf" srcId="{B9D759DD-7F85-46DB-8DEA-D94E1D5F98BD}" destId="{A3FB872E-3AE5-47FD-A506-599803CFA9C1}" srcOrd="0" destOrd="0" presId="urn:microsoft.com/office/officeart/2005/8/layout/cycle2"/>
    <dgm:cxn modelId="{42232025-812D-411E-ADCF-BD592728A2C4}" type="presParOf" srcId="{1C5D1349-E26D-41C6-9872-DE9998BB52F2}" destId="{E7952BDC-9DCC-4001-AABB-3E634570ED93}" srcOrd="2" destOrd="0" presId="urn:microsoft.com/office/officeart/2005/8/layout/cycle2"/>
    <dgm:cxn modelId="{B135064D-D27A-4719-903A-993608BF9415}" type="presParOf" srcId="{1C5D1349-E26D-41C6-9872-DE9998BB52F2}" destId="{A047787D-8AC6-49D2-BCDC-2F9A08D0CC14}" srcOrd="3" destOrd="0" presId="urn:microsoft.com/office/officeart/2005/8/layout/cycle2"/>
    <dgm:cxn modelId="{C3124A67-BFF0-4C60-8C4E-E5FE122EEC2F}" type="presParOf" srcId="{A047787D-8AC6-49D2-BCDC-2F9A08D0CC14}" destId="{FB11D2A0-6409-4E1B-AA82-4629025DB6C6}" srcOrd="0" destOrd="0" presId="urn:microsoft.com/office/officeart/2005/8/layout/cycle2"/>
    <dgm:cxn modelId="{F2A10F29-28B0-43B1-8E29-C4DD37A6A5E7}" type="presParOf" srcId="{1C5D1349-E26D-41C6-9872-DE9998BB52F2}" destId="{2FCF83DD-0987-437D-A1DC-B32072637E35}" srcOrd="4" destOrd="0" presId="urn:microsoft.com/office/officeart/2005/8/layout/cycle2"/>
    <dgm:cxn modelId="{D5A4F21E-D998-4D26-9D32-F29DC5F972AB}" type="presParOf" srcId="{1C5D1349-E26D-41C6-9872-DE9998BB52F2}" destId="{B3CBC519-EE4B-4FC6-BCFF-0387EDCAA5E5}" srcOrd="5" destOrd="0" presId="urn:microsoft.com/office/officeart/2005/8/layout/cycle2"/>
    <dgm:cxn modelId="{EE34079E-042A-43F1-86A1-810913E6E167}" type="presParOf" srcId="{B3CBC519-EE4B-4FC6-BCFF-0387EDCAA5E5}" destId="{9CC0D4CF-BFBC-4813-9E0C-E6B4A755C4BF}" srcOrd="0" destOrd="0" presId="urn:microsoft.com/office/officeart/2005/8/layout/cycle2"/>
    <dgm:cxn modelId="{40E61B57-1F69-4884-A25C-897307090761}" type="presParOf" srcId="{1C5D1349-E26D-41C6-9872-DE9998BB52F2}" destId="{41221822-252D-4DFF-8061-D6A2B876647A}" srcOrd="6" destOrd="0" presId="urn:microsoft.com/office/officeart/2005/8/layout/cycle2"/>
    <dgm:cxn modelId="{165C4E25-D520-4726-990E-3CDE6B06B638}" type="presParOf" srcId="{1C5D1349-E26D-41C6-9872-DE9998BB52F2}" destId="{855D7E77-E420-4580-9C61-B7190C85080A}" srcOrd="7" destOrd="0" presId="urn:microsoft.com/office/officeart/2005/8/layout/cycle2"/>
    <dgm:cxn modelId="{09FE5FFA-2305-469A-8C09-BAE3B03DE30D}" type="presParOf" srcId="{855D7E77-E420-4580-9C61-B7190C85080A}" destId="{44463A96-FA2B-400D-B72D-4A969F61DC35}" srcOrd="0" destOrd="0" presId="urn:microsoft.com/office/officeart/2005/8/layout/cycle2"/>
    <dgm:cxn modelId="{BF0442CA-388A-42DE-87DB-97930638C9BA}" type="presParOf" srcId="{1C5D1349-E26D-41C6-9872-DE9998BB52F2}" destId="{546031C9-B49A-4BDA-89B5-5B4CE4C1F3CC}" srcOrd="8" destOrd="0" presId="urn:microsoft.com/office/officeart/2005/8/layout/cycle2"/>
    <dgm:cxn modelId="{15D0D194-42FC-4E7F-820E-3AE080BC28B4}" type="presParOf" srcId="{1C5D1349-E26D-41C6-9872-DE9998BB52F2}" destId="{09344330-36CB-4AF6-A168-97434721B416}" srcOrd="9" destOrd="0" presId="urn:microsoft.com/office/officeart/2005/8/layout/cycle2"/>
    <dgm:cxn modelId="{A0960D26-A8C1-4C3C-8B88-F8D5BFFD9547}" type="presParOf" srcId="{09344330-36CB-4AF6-A168-97434721B416}" destId="{4E67606E-E805-44A8-B23F-17365B706D25}" srcOrd="0" destOrd="0" presId="urn:microsoft.com/office/officeart/2005/8/layout/cycle2"/>
    <dgm:cxn modelId="{FE97857F-D5C0-4D45-8650-C5869373DE1B}" type="presParOf" srcId="{1C5D1349-E26D-41C6-9872-DE9998BB52F2}" destId="{8DE243F8-F365-414B-B969-2CDAFAFFE01F}" srcOrd="10" destOrd="0" presId="urn:microsoft.com/office/officeart/2005/8/layout/cycle2"/>
    <dgm:cxn modelId="{E06B1689-AD8D-452A-9464-5E68324D91CE}" type="presParOf" srcId="{1C5D1349-E26D-41C6-9872-DE9998BB52F2}" destId="{AE225E17-5039-4573-933B-0E213E199773}" srcOrd="11" destOrd="0" presId="urn:microsoft.com/office/officeart/2005/8/layout/cycle2"/>
    <dgm:cxn modelId="{A3D9EF3C-FB00-4322-B699-2DD9F6F5B21A}" type="presParOf" srcId="{AE225E17-5039-4573-933B-0E213E199773}" destId="{C235865A-8E97-495C-8627-6D08AA77E9D0}" srcOrd="0" destOrd="0" presId="urn:microsoft.com/office/officeart/2005/8/layout/cycle2"/>
    <dgm:cxn modelId="{AF7CCAFE-9DCC-4E88-8C36-E7C18EA3C42F}" type="presParOf" srcId="{1C5D1349-E26D-41C6-9872-DE9998BB52F2}" destId="{3DBE9C7D-3974-4E73-B406-A1FFF7B15E4F}" srcOrd="12" destOrd="0" presId="urn:microsoft.com/office/officeart/2005/8/layout/cycle2"/>
    <dgm:cxn modelId="{4C02C49E-27CD-4F6B-9369-C56ACBACE711}" type="presParOf" srcId="{1C5D1349-E26D-41C6-9872-DE9998BB52F2}" destId="{EB203017-86AC-4B65-9390-726ACFD16F7A}" srcOrd="13" destOrd="0" presId="urn:microsoft.com/office/officeart/2005/8/layout/cycle2"/>
    <dgm:cxn modelId="{B080853E-5F3D-462F-8892-EFC77B07650D}" type="presParOf" srcId="{EB203017-86AC-4B65-9390-726ACFD16F7A}" destId="{899240E9-5BD2-4403-A036-0F01AB801185}" srcOrd="0" destOrd="0" presId="urn:microsoft.com/office/officeart/2005/8/layout/cycle2"/>
    <dgm:cxn modelId="{229F2135-C150-4874-9E2D-8A547B1D1F80}" type="presParOf" srcId="{1C5D1349-E26D-41C6-9872-DE9998BB52F2}" destId="{456AB1F9-205E-440C-89F4-E3C5E229A50E}" srcOrd="14" destOrd="0" presId="urn:microsoft.com/office/officeart/2005/8/layout/cycle2"/>
    <dgm:cxn modelId="{F2D0D236-3440-426B-88DA-89EA4D2A745C}" type="presParOf" srcId="{1C5D1349-E26D-41C6-9872-DE9998BB52F2}" destId="{A06DFB5B-F683-4A57-943A-0D63BF7B4E9B}" srcOrd="15" destOrd="0" presId="urn:microsoft.com/office/officeart/2005/8/layout/cycle2"/>
    <dgm:cxn modelId="{306BED27-F7EF-4EC8-B8AF-09F42C0B506E}" type="presParOf" srcId="{A06DFB5B-F683-4A57-943A-0D63BF7B4E9B}" destId="{21E3150C-AF23-49F0-8405-EA36150AB551}" srcOrd="0" destOrd="0" presId="urn:microsoft.com/office/officeart/2005/8/layout/cycle2"/>
    <dgm:cxn modelId="{3085E169-2EE0-43D2-BEF3-D630BB067CC6}" type="presParOf" srcId="{1C5D1349-E26D-41C6-9872-DE9998BB52F2}" destId="{B8E3525B-F1F4-412C-B3B1-EFE5F8BF474D}" srcOrd="16" destOrd="0" presId="urn:microsoft.com/office/officeart/2005/8/layout/cycle2"/>
    <dgm:cxn modelId="{7EB574E7-9B78-41CC-907D-867FF387BEA2}" type="presParOf" srcId="{1C5D1349-E26D-41C6-9872-DE9998BB52F2}" destId="{96B084BF-E6DE-4293-B828-1B938FE03E96}" srcOrd="17" destOrd="0" presId="urn:microsoft.com/office/officeart/2005/8/layout/cycle2"/>
    <dgm:cxn modelId="{AB4457F1-F40B-4B95-A8C2-FE52374F2A9B}" type="presParOf" srcId="{96B084BF-E6DE-4293-B828-1B938FE03E96}" destId="{2BC00B14-3FBB-4C61-80C7-6A072609397C}" srcOrd="0" destOrd="0" presId="urn:microsoft.com/office/officeart/2005/8/layout/cycle2"/>
    <dgm:cxn modelId="{29CE6FA7-5A4C-4CD7-85F0-E2AC607AE245}" type="presParOf" srcId="{1C5D1349-E26D-41C6-9872-DE9998BB52F2}" destId="{CF889F28-A0FF-4207-953C-65C09F34206A}" srcOrd="18" destOrd="0" presId="urn:microsoft.com/office/officeart/2005/8/layout/cycle2"/>
    <dgm:cxn modelId="{747AD9B8-43D9-456D-A724-1B6CB4732E2B}" type="presParOf" srcId="{1C5D1349-E26D-41C6-9872-DE9998BB52F2}" destId="{E39449FF-83CF-40BA-95B8-2F2D47FC809E}" srcOrd="19" destOrd="0" presId="urn:microsoft.com/office/officeart/2005/8/layout/cycle2"/>
    <dgm:cxn modelId="{5195FC31-F261-4388-85F4-FD30321D8E63}" type="presParOf" srcId="{E39449FF-83CF-40BA-95B8-2F2D47FC809E}" destId="{F0A2274D-ED0C-4370-A99C-35A493EA1473}" srcOrd="0" destOrd="0" presId="urn:microsoft.com/office/officeart/2005/8/layout/cycle2"/>
    <dgm:cxn modelId="{3B53BF6C-6883-4ADF-9539-9FE79EED910F}" type="presParOf" srcId="{1C5D1349-E26D-41C6-9872-DE9998BB52F2}" destId="{4EBF763C-98D3-4FFF-A082-68BB3D990E41}" srcOrd="20" destOrd="0" presId="urn:microsoft.com/office/officeart/2005/8/layout/cycle2"/>
    <dgm:cxn modelId="{F8B9678C-DD9F-416D-87C9-DA5398FAC85F}" type="presParOf" srcId="{1C5D1349-E26D-41C6-9872-DE9998BB52F2}" destId="{9A429C3C-AEEA-4A3E-BAEC-59CF9EFE259C}" srcOrd="21" destOrd="0" presId="urn:microsoft.com/office/officeart/2005/8/layout/cycle2"/>
    <dgm:cxn modelId="{A70914B1-EAC2-402A-ADE2-937B484C07BB}" type="presParOf" srcId="{9A429C3C-AEEA-4A3E-BAEC-59CF9EFE259C}" destId="{9655C1A2-A5AF-40FD-8CCB-B5A7FA22F3BB}" srcOrd="0" destOrd="0" presId="urn:microsoft.com/office/officeart/2005/8/layout/cycle2"/>
    <dgm:cxn modelId="{43081C01-F46D-4AF7-8FC1-90AEA9BEE3BE}" type="presParOf" srcId="{1C5D1349-E26D-41C6-9872-DE9998BB52F2}" destId="{DFC43A98-986B-4C37-9E9D-56B90A956E4A}" srcOrd="22" destOrd="0" presId="urn:microsoft.com/office/officeart/2005/8/layout/cycle2"/>
    <dgm:cxn modelId="{E052041A-4D86-4BB4-BB05-40718E89E976}" type="presParOf" srcId="{1C5D1349-E26D-41C6-9872-DE9998BB52F2}" destId="{ABE4F431-9AB1-43B0-8CEB-5B881B23AAED}" srcOrd="23" destOrd="0" presId="urn:microsoft.com/office/officeart/2005/8/layout/cycle2"/>
    <dgm:cxn modelId="{C8241DE1-E044-47C8-A87A-B7113D9340DE}" type="presParOf" srcId="{ABE4F431-9AB1-43B0-8CEB-5B881B23AAED}" destId="{798D5806-592B-432A-B89E-F7694D1276A9}" srcOrd="0" destOrd="0" presId="urn:microsoft.com/office/officeart/2005/8/layout/cycle2"/>
    <dgm:cxn modelId="{783221E9-F763-4582-B5EC-A0B6F488ED4D}" type="presParOf" srcId="{1C5D1349-E26D-41C6-9872-DE9998BB52F2}" destId="{8220E086-E4E3-42B4-9C6C-83CB50BDE400}" srcOrd="24" destOrd="0" presId="urn:microsoft.com/office/officeart/2005/8/layout/cycle2"/>
    <dgm:cxn modelId="{34D3BADA-BEA6-4107-9C47-297BE84A92F0}" type="presParOf" srcId="{1C5D1349-E26D-41C6-9872-DE9998BB52F2}" destId="{41A84427-36AA-4F55-B2B4-930740F84514}" srcOrd="25" destOrd="0" presId="urn:microsoft.com/office/officeart/2005/8/layout/cycle2"/>
    <dgm:cxn modelId="{3F1FFAF9-A2A1-4F4A-B520-475D92663BBA}" type="presParOf" srcId="{41A84427-36AA-4F55-B2B4-930740F84514}" destId="{F61E95F7-B4CC-4A26-8D8A-28C8591E4A54}" srcOrd="0" destOrd="0" presId="urn:microsoft.com/office/officeart/2005/8/layout/cycle2"/>
    <dgm:cxn modelId="{C2ABB52E-FE7C-4D9A-85E1-9902D1EC3187}" type="presParOf" srcId="{1C5D1349-E26D-41C6-9872-DE9998BB52F2}" destId="{35B88887-898A-4D10-AADC-F4CD54C4AD23}" srcOrd="26" destOrd="0" presId="urn:microsoft.com/office/officeart/2005/8/layout/cycle2"/>
    <dgm:cxn modelId="{F659DE3E-31EE-4C6E-951E-2758462844F2}" type="presParOf" srcId="{1C5D1349-E26D-41C6-9872-DE9998BB52F2}" destId="{FFC2B492-3C89-4148-9D01-C201CFC0904A}" srcOrd="27" destOrd="0" presId="urn:microsoft.com/office/officeart/2005/8/layout/cycle2"/>
    <dgm:cxn modelId="{0D298C99-225E-449A-BC4D-C6A4E7BF54D6}" type="presParOf" srcId="{FFC2B492-3C89-4148-9D01-C201CFC0904A}" destId="{4C1F9140-478B-486A-AB7C-C824936C4E7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89FB927-7BAF-40DD-AC15-ED541FCA1463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99E955F6-4351-4185-93D4-1C50DDF1FCA4}">
      <dgm:prSet phldrT="[Text]" phldr="1"/>
      <dgm:spPr/>
      <dgm:t>
        <a:bodyPr/>
        <a:lstStyle/>
        <a:p>
          <a:endParaRPr lang="th-TH" dirty="0"/>
        </a:p>
      </dgm:t>
    </dgm:pt>
    <dgm:pt modelId="{E4849C1B-FA88-44AA-AD08-0B8629B87B36}" type="parTrans" cxnId="{322FCE71-F166-40D8-BB8B-AAE47C27E341}">
      <dgm:prSet/>
      <dgm:spPr/>
      <dgm:t>
        <a:bodyPr/>
        <a:lstStyle/>
        <a:p>
          <a:endParaRPr lang="th-TH"/>
        </a:p>
      </dgm:t>
    </dgm:pt>
    <dgm:pt modelId="{471F4704-FBD4-4EAC-94B2-666F4A8C3DC5}" type="sibTrans" cxnId="{322FCE71-F166-40D8-BB8B-AAE47C27E341}">
      <dgm:prSet/>
      <dgm:spPr/>
      <dgm:t>
        <a:bodyPr/>
        <a:lstStyle/>
        <a:p>
          <a:endParaRPr lang="th-TH"/>
        </a:p>
      </dgm:t>
    </dgm:pt>
    <dgm:pt modelId="{6C3DA52B-0418-4EF1-8B1C-F06058B408EF}">
      <dgm:prSet phldrT="[Text]" phldr="1"/>
      <dgm:spPr/>
      <dgm:t>
        <a:bodyPr/>
        <a:lstStyle/>
        <a:p>
          <a:endParaRPr lang="th-TH" dirty="0"/>
        </a:p>
      </dgm:t>
    </dgm:pt>
    <dgm:pt modelId="{C849EC5E-9C92-40FB-BA50-8AD4A4BF9F2E}" type="parTrans" cxnId="{7C72032A-D999-40D6-BD9D-20939D63A6A5}">
      <dgm:prSet/>
      <dgm:spPr/>
      <dgm:t>
        <a:bodyPr/>
        <a:lstStyle/>
        <a:p>
          <a:endParaRPr lang="th-TH"/>
        </a:p>
      </dgm:t>
    </dgm:pt>
    <dgm:pt modelId="{E51CC403-8FC7-4266-B85F-0816D931C825}" type="sibTrans" cxnId="{7C72032A-D999-40D6-BD9D-20939D63A6A5}">
      <dgm:prSet/>
      <dgm:spPr/>
      <dgm:t>
        <a:bodyPr/>
        <a:lstStyle/>
        <a:p>
          <a:endParaRPr lang="th-TH"/>
        </a:p>
      </dgm:t>
    </dgm:pt>
    <dgm:pt modelId="{BCD72E3B-AD1C-403F-8D59-1684D4079184}">
      <dgm:prSet phldrT="[Text]" phldr="1"/>
      <dgm:spPr/>
      <dgm:t>
        <a:bodyPr/>
        <a:lstStyle/>
        <a:p>
          <a:endParaRPr lang="th-TH" dirty="0"/>
        </a:p>
      </dgm:t>
    </dgm:pt>
    <dgm:pt modelId="{B6A9E635-5853-45F2-A148-EC368647EE47}" type="parTrans" cxnId="{51A4DA40-9659-4154-B793-CB243032055D}">
      <dgm:prSet/>
      <dgm:spPr/>
      <dgm:t>
        <a:bodyPr/>
        <a:lstStyle/>
        <a:p>
          <a:endParaRPr lang="th-TH"/>
        </a:p>
      </dgm:t>
    </dgm:pt>
    <dgm:pt modelId="{48F3AE38-1F06-422A-864A-AA05E7F3FDE5}" type="sibTrans" cxnId="{51A4DA40-9659-4154-B793-CB243032055D}">
      <dgm:prSet/>
      <dgm:spPr/>
      <dgm:t>
        <a:bodyPr/>
        <a:lstStyle/>
        <a:p>
          <a:endParaRPr lang="th-TH"/>
        </a:p>
      </dgm:t>
    </dgm:pt>
    <dgm:pt modelId="{D8C5B533-8B18-4204-A142-9F6124467026}">
      <dgm:prSet phldrT="[Text]" phldr="1"/>
      <dgm:spPr/>
      <dgm:t>
        <a:bodyPr/>
        <a:lstStyle/>
        <a:p>
          <a:endParaRPr lang="th-TH" dirty="0"/>
        </a:p>
      </dgm:t>
    </dgm:pt>
    <dgm:pt modelId="{699F3D0B-FB7F-42F7-9FF6-AE7DC8ECA161}" type="sibTrans" cxnId="{E1DDEE25-F3CF-47F2-AE13-DA68A5477233}">
      <dgm:prSet/>
      <dgm:spPr/>
      <dgm:t>
        <a:bodyPr/>
        <a:lstStyle/>
        <a:p>
          <a:endParaRPr lang="th-TH"/>
        </a:p>
      </dgm:t>
    </dgm:pt>
    <dgm:pt modelId="{6FEEE01C-B852-434A-BA21-F14C2F090CF3}" type="parTrans" cxnId="{E1DDEE25-F3CF-47F2-AE13-DA68A5477233}">
      <dgm:prSet/>
      <dgm:spPr/>
      <dgm:t>
        <a:bodyPr/>
        <a:lstStyle/>
        <a:p>
          <a:endParaRPr lang="th-TH"/>
        </a:p>
      </dgm:t>
    </dgm:pt>
    <dgm:pt modelId="{F93A194D-0014-4FC6-B054-6700EEBE4678}">
      <dgm:prSet phldrT="[Text]" phldr="1"/>
      <dgm:spPr/>
      <dgm:t>
        <a:bodyPr/>
        <a:lstStyle/>
        <a:p>
          <a:endParaRPr lang="th-TH" dirty="0"/>
        </a:p>
      </dgm:t>
    </dgm:pt>
    <dgm:pt modelId="{626DEEB4-3553-44CD-948D-1C3CDC1A733A}" type="parTrans" cxnId="{379BA2DD-CEDD-4804-9BE7-8AB0799FB78E}">
      <dgm:prSet/>
      <dgm:spPr/>
      <dgm:t>
        <a:bodyPr/>
        <a:lstStyle/>
        <a:p>
          <a:endParaRPr lang="th-TH"/>
        </a:p>
      </dgm:t>
    </dgm:pt>
    <dgm:pt modelId="{4A0A9611-7CA3-4B86-916E-577C05ABC5D0}" type="sibTrans" cxnId="{379BA2DD-CEDD-4804-9BE7-8AB0799FB78E}">
      <dgm:prSet/>
      <dgm:spPr/>
      <dgm:t>
        <a:bodyPr/>
        <a:lstStyle/>
        <a:p>
          <a:endParaRPr lang="th-TH"/>
        </a:p>
      </dgm:t>
    </dgm:pt>
    <dgm:pt modelId="{C668D5C0-411A-4065-90F4-67894B94DBE0}">
      <dgm:prSet phldrT="[Text]" phldr="1"/>
      <dgm:spPr/>
      <dgm:t>
        <a:bodyPr/>
        <a:lstStyle/>
        <a:p>
          <a:endParaRPr lang="th-TH" dirty="0"/>
        </a:p>
      </dgm:t>
    </dgm:pt>
    <dgm:pt modelId="{EEB66F4B-7D7D-4F00-8950-1252498E572E}" type="parTrans" cxnId="{1D20C5FC-442D-461A-AC83-A07C337AC89C}">
      <dgm:prSet/>
      <dgm:spPr/>
      <dgm:t>
        <a:bodyPr/>
        <a:lstStyle/>
        <a:p>
          <a:endParaRPr lang="th-TH"/>
        </a:p>
      </dgm:t>
    </dgm:pt>
    <dgm:pt modelId="{0C878C2E-C526-4D97-886D-4B414F93FD62}" type="sibTrans" cxnId="{1D20C5FC-442D-461A-AC83-A07C337AC89C}">
      <dgm:prSet/>
      <dgm:spPr/>
      <dgm:t>
        <a:bodyPr/>
        <a:lstStyle/>
        <a:p>
          <a:endParaRPr lang="th-TH"/>
        </a:p>
      </dgm:t>
    </dgm:pt>
    <dgm:pt modelId="{B949E37A-7F27-4211-8AA6-7C70B2D7C597}">
      <dgm:prSet phldrT="[Text]" phldr="1"/>
      <dgm:spPr/>
      <dgm:t>
        <a:bodyPr/>
        <a:lstStyle/>
        <a:p>
          <a:endParaRPr lang="th-TH" dirty="0"/>
        </a:p>
      </dgm:t>
    </dgm:pt>
    <dgm:pt modelId="{3C1B8A5C-FE89-4FD6-80DC-233F5D4FF372}" type="parTrans" cxnId="{C8CC53E8-34A1-43BF-A453-571A9D5F87C5}">
      <dgm:prSet/>
      <dgm:spPr/>
      <dgm:t>
        <a:bodyPr/>
        <a:lstStyle/>
        <a:p>
          <a:endParaRPr lang="th-TH"/>
        </a:p>
      </dgm:t>
    </dgm:pt>
    <dgm:pt modelId="{787DCB87-EB84-4341-A1AF-713D610BB97D}" type="sibTrans" cxnId="{C8CC53E8-34A1-43BF-A453-571A9D5F87C5}">
      <dgm:prSet/>
      <dgm:spPr/>
      <dgm:t>
        <a:bodyPr/>
        <a:lstStyle/>
        <a:p>
          <a:endParaRPr lang="th-TH"/>
        </a:p>
      </dgm:t>
    </dgm:pt>
    <dgm:pt modelId="{D9D78FD0-FE10-476D-B231-7E6EF222F089}">
      <dgm:prSet phldrT="[Text]" phldr="1"/>
      <dgm:spPr/>
      <dgm:t>
        <a:bodyPr/>
        <a:lstStyle/>
        <a:p>
          <a:endParaRPr lang="th-TH" dirty="0"/>
        </a:p>
      </dgm:t>
    </dgm:pt>
    <dgm:pt modelId="{8930DF08-9015-4FB3-9F2A-8E5C1DF74545}" type="parTrans" cxnId="{8057DD3B-3B73-4C5C-94FF-87B8C6CE4BB3}">
      <dgm:prSet/>
      <dgm:spPr/>
      <dgm:t>
        <a:bodyPr/>
        <a:lstStyle/>
        <a:p>
          <a:endParaRPr lang="th-TH"/>
        </a:p>
      </dgm:t>
    </dgm:pt>
    <dgm:pt modelId="{7A678F97-1C1A-4985-A05F-974945AD0035}" type="sibTrans" cxnId="{8057DD3B-3B73-4C5C-94FF-87B8C6CE4BB3}">
      <dgm:prSet/>
      <dgm:spPr/>
      <dgm:t>
        <a:bodyPr/>
        <a:lstStyle/>
        <a:p>
          <a:endParaRPr lang="th-TH"/>
        </a:p>
      </dgm:t>
    </dgm:pt>
    <dgm:pt modelId="{749F456C-6CEC-4AF0-B22E-7F57255E9D47}">
      <dgm:prSet phldrT="[Text]" phldr="1"/>
      <dgm:spPr/>
      <dgm:t>
        <a:bodyPr/>
        <a:lstStyle/>
        <a:p>
          <a:endParaRPr lang="th-TH" dirty="0"/>
        </a:p>
      </dgm:t>
    </dgm:pt>
    <dgm:pt modelId="{674559AB-AA4A-412A-9436-378080991262}" type="parTrans" cxnId="{67D1B4E3-5ACB-4878-9D3C-41B63F4B5B2B}">
      <dgm:prSet/>
      <dgm:spPr/>
      <dgm:t>
        <a:bodyPr/>
        <a:lstStyle/>
        <a:p>
          <a:endParaRPr lang="th-TH"/>
        </a:p>
      </dgm:t>
    </dgm:pt>
    <dgm:pt modelId="{506E240A-C2E7-416A-AFD9-CB1D7593013E}" type="sibTrans" cxnId="{67D1B4E3-5ACB-4878-9D3C-41B63F4B5B2B}">
      <dgm:prSet/>
      <dgm:spPr/>
      <dgm:t>
        <a:bodyPr/>
        <a:lstStyle/>
        <a:p>
          <a:endParaRPr lang="th-TH"/>
        </a:p>
      </dgm:t>
    </dgm:pt>
    <dgm:pt modelId="{959B0FDD-24F9-4A7C-992C-7E51164774BB}">
      <dgm:prSet phldrT="[Text]" phldr="1"/>
      <dgm:spPr/>
      <dgm:t>
        <a:bodyPr/>
        <a:lstStyle/>
        <a:p>
          <a:endParaRPr lang="th-TH" dirty="0"/>
        </a:p>
      </dgm:t>
    </dgm:pt>
    <dgm:pt modelId="{D6BD2AE7-DCA4-41D5-AAF9-1231B2B7B246}" type="parTrans" cxnId="{75B954DC-5560-4CF6-AC70-CDD6156991EC}">
      <dgm:prSet/>
      <dgm:spPr/>
      <dgm:t>
        <a:bodyPr/>
        <a:lstStyle/>
        <a:p>
          <a:endParaRPr lang="th-TH"/>
        </a:p>
      </dgm:t>
    </dgm:pt>
    <dgm:pt modelId="{08692345-5AF0-4B16-AFBB-F1E955976A74}" type="sibTrans" cxnId="{75B954DC-5560-4CF6-AC70-CDD6156991EC}">
      <dgm:prSet/>
      <dgm:spPr/>
      <dgm:t>
        <a:bodyPr/>
        <a:lstStyle/>
        <a:p>
          <a:endParaRPr lang="th-TH"/>
        </a:p>
      </dgm:t>
    </dgm:pt>
    <dgm:pt modelId="{524BA31A-AFC9-46DD-B344-B29DAC8ED61E}">
      <dgm:prSet phldrT="[Text]" phldr="1"/>
      <dgm:spPr/>
      <dgm:t>
        <a:bodyPr/>
        <a:lstStyle/>
        <a:p>
          <a:endParaRPr lang="th-TH" dirty="0"/>
        </a:p>
      </dgm:t>
    </dgm:pt>
    <dgm:pt modelId="{8B47EF87-F1F8-4077-A78F-1F0D988A5E4E}" type="parTrans" cxnId="{D0AFD8D2-A9F5-473C-B1EF-6F8131A53255}">
      <dgm:prSet/>
      <dgm:spPr/>
      <dgm:t>
        <a:bodyPr/>
        <a:lstStyle/>
        <a:p>
          <a:endParaRPr lang="th-TH"/>
        </a:p>
      </dgm:t>
    </dgm:pt>
    <dgm:pt modelId="{4847F5DD-EFDB-460C-9C1D-0188C626050F}" type="sibTrans" cxnId="{D0AFD8D2-A9F5-473C-B1EF-6F8131A53255}">
      <dgm:prSet/>
      <dgm:spPr/>
      <dgm:t>
        <a:bodyPr/>
        <a:lstStyle/>
        <a:p>
          <a:endParaRPr lang="th-TH"/>
        </a:p>
      </dgm:t>
    </dgm:pt>
    <dgm:pt modelId="{5E838CD0-9540-453E-9B9C-1EA9FCA5AF5F}">
      <dgm:prSet phldrT="[Text]" phldr="1"/>
      <dgm:spPr/>
      <dgm:t>
        <a:bodyPr/>
        <a:lstStyle/>
        <a:p>
          <a:endParaRPr lang="th-TH" dirty="0"/>
        </a:p>
      </dgm:t>
    </dgm:pt>
    <dgm:pt modelId="{9EBD8CB0-1599-4916-A596-DC7A7BD471D6}" type="parTrans" cxnId="{D230F59E-35DD-41B4-9737-69065F131D5D}">
      <dgm:prSet/>
      <dgm:spPr/>
      <dgm:t>
        <a:bodyPr/>
        <a:lstStyle/>
        <a:p>
          <a:endParaRPr lang="th-TH"/>
        </a:p>
      </dgm:t>
    </dgm:pt>
    <dgm:pt modelId="{F141FA08-5C4D-48F1-A386-D9DAD67FD831}" type="sibTrans" cxnId="{D230F59E-35DD-41B4-9737-69065F131D5D}">
      <dgm:prSet/>
      <dgm:spPr/>
      <dgm:t>
        <a:bodyPr/>
        <a:lstStyle/>
        <a:p>
          <a:endParaRPr lang="th-TH"/>
        </a:p>
      </dgm:t>
    </dgm:pt>
    <dgm:pt modelId="{3CF9BAFA-B85F-4743-B913-350A08ED8187}">
      <dgm:prSet phldrT="[Text]" phldr="1"/>
      <dgm:spPr/>
      <dgm:t>
        <a:bodyPr/>
        <a:lstStyle/>
        <a:p>
          <a:endParaRPr lang="th-TH" dirty="0"/>
        </a:p>
      </dgm:t>
    </dgm:pt>
    <dgm:pt modelId="{741978FF-8B2D-4B1E-9A1E-4C52CFC73E3A}" type="parTrans" cxnId="{0250FF10-CCA0-4D0E-BECA-C12A597446DD}">
      <dgm:prSet/>
      <dgm:spPr/>
      <dgm:t>
        <a:bodyPr/>
        <a:lstStyle/>
        <a:p>
          <a:endParaRPr lang="th-TH"/>
        </a:p>
      </dgm:t>
    </dgm:pt>
    <dgm:pt modelId="{9C468149-94A8-4332-A3E8-8E8E4A4EC53B}" type="sibTrans" cxnId="{0250FF10-CCA0-4D0E-BECA-C12A597446DD}">
      <dgm:prSet/>
      <dgm:spPr/>
      <dgm:t>
        <a:bodyPr/>
        <a:lstStyle/>
        <a:p>
          <a:endParaRPr lang="th-TH"/>
        </a:p>
      </dgm:t>
    </dgm:pt>
    <dgm:pt modelId="{79A870DB-C3EF-429B-9D61-0E6FC17B5C9A}">
      <dgm:prSet phldrT="[Text]" phldr="1"/>
      <dgm:spPr/>
      <dgm:t>
        <a:bodyPr/>
        <a:lstStyle/>
        <a:p>
          <a:endParaRPr lang="th-TH" dirty="0"/>
        </a:p>
      </dgm:t>
    </dgm:pt>
    <dgm:pt modelId="{5A66EA5C-AF0C-49DF-9E29-E61845856A7A}" type="parTrans" cxnId="{8FB9FFE5-4623-421D-A168-E7D79EFA6F08}">
      <dgm:prSet/>
      <dgm:spPr/>
      <dgm:t>
        <a:bodyPr/>
        <a:lstStyle/>
        <a:p>
          <a:endParaRPr lang="th-TH"/>
        </a:p>
      </dgm:t>
    </dgm:pt>
    <dgm:pt modelId="{BB14C550-EBB7-4586-B123-7B5AC02B62E8}" type="sibTrans" cxnId="{8FB9FFE5-4623-421D-A168-E7D79EFA6F08}">
      <dgm:prSet/>
      <dgm:spPr/>
      <dgm:t>
        <a:bodyPr/>
        <a:lstStyle/>
        <a:p>
          <a:endParaRPr lang="th-TH"/>
        </a:p>
      </dgm:t>
    </dgm:pt>
    <dgm:pt modelId="{1C5D1349-E26D-41C6-9872-DE9998BB52F2}" type="pres">
      <dgm:prSet presAssocID="{E89FB927-7BAF-40DD-AC15-ED541FCA14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6733B96-418B-490D-A6E3-D137482CEA65}" type="pres">
      <dgm:prSet presAssocID="{D8C5B533-8B18-4204-A142-9F6124467026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9D759DD-7F85-46DB-8DEA-D94E1D5F98BD}" type="pres">
      <dgm:prSet presAssocID="{699F3D0B-FB7F-42F7-9FF6-AE7DC8ECA161}" presName="sibTrans" presStyleLbl="sibTrans2D1" presStyleIdx="0" presStyleCnt="14"/>
      <dgm:spPr/>
      <dgm:t>
        <a:bodyPr/>
        <a:lstStyle/>
        <a:p>
          <a:endParaRPr lang="th-TH"/>
        </a:p>
      </dgm:t>
    </dgm:pt>
    <dgm:pt modelId="{A3FB872E-3AE5-47FD-A506-599803CFA9C1}" type="pres">
      <dgm:prSet presAssocID="{699F3D0B-FB7F-42F7-9FF6-AE7DC8ECA161}" presName="connectorText" presStyleLbl="sibTrans2D1" presStyleIdx="0" presStyleCnt="14"/>
      <dgm:spPr/>
      <dgm:t>
        <a:bodyPr/>
        <a:lstStyle/>
        <a:p>
          <a:endParaRPr lang="th-TH"/>
        </a:p>
      </dgm:t>
    </dgm:pt>
    <dgm:pt modelId="{E7952BDC-9DCC-4001-AABB-3E634570ED93}" type="pres">
      <dgm:prSet presAssocID="{99E955F6-4351-4185-93D4-1C50DDF1FCA4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047787D-8AC6-49D2-BCDC-2F9A08D0CC14}" type="pres">
      <dgm:prSet presAssocID="{471F4704-FBD4-4EAC-94B2-666F4A8C3DC5}" presName="sibTrans" presStyleLbl="sibTrans2D1" presStyleIdx="1" presStyleCnt="14"/>
      <dgm:spPr/>
      <dgm:t>
        <a:bodyPr/>
        <a:lstStyle/>
        <a:p>
          <a:endParaRPr lang="th-TH"/>
        </a:p>
      </dgm:t>
    </dgm:pt>
    <dgm:pt modelId="{FB11D2A0-6409-4E1B-AA82-4629025DB6C6}" type="pres">
      <dgm:prSet presAssocID="{471F4704-FBD4-4EAC-94B2-666F4A8C3DC5}" presName="connectorText" presStyleLbl="sibTrans2D1" presStyleIdx="1" presStyleCnt="14"/>
      <dgm:spPr/>
      <dgm:t>
        <a:bodyPr/>
        <a:lstStyle/>
        <a:p>
          <a:endParaRPr lang="th-TH"/>
        </a:p>
      </dgm:t>
    </dgm:pt>
    <dgm:pt modelId="{2FCF83DD-0987-437D-A1DC-B32072637E35}" type="pres">
      <dgm:prSet presAssocID="{6C3DA52B-0418-4EF1-8B1C-F06058B408EF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3CBC519-EE4B-4FC6-BCFF-0387EDCAA5E5}" type="pres">
      <dgm:prSet presAssocID="{E51CC403-8FC7-4266-B85F-0816D931C825}" presName="sibTrans" presStyleLbl="sibTrans2D1" presStyleIdx="2" presStyleCnt="14"/>
      <dgm:spPr/>
      <dgm:t>
        <a:bodyPr/>
        <a:lstStyle/>
        <a:p>
          <a:endParaRPr lang="th-TH"/>
        </a:p>
      </dgm:t>
    </dgm:pt>
    <dgm:pt modelId="{9CC0D4CF-BFBC-4813-9E0C-E6B4A755C4BF}" type="pres">
      <dgm:prSet presAssocID="{E51CC403-8FC7-4266-B85F-0816D931C825}" presName="connectorText" presStyleLbl="sibTrans2D1" presStyleIdx="2" presStyleCnt="14"/>
      <dgm:spPr/>
      <dgm:t>
        <a:bodyPr/>
        <a:lstStyle/>
        <a:p>
          <a:endParaRPr lang="th-TH"/>
        </a:p>
      </dgm:t>
    </dgm:pt>
    <dgm:pt modelId="{41221822-252D-4DFF-8061-D6A2B876647A}" type="pres">
      <dgm:prSet presAssocID="{BCD72E3B-AD1C-403F-8D59-1684D4079184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55D7E77-E420-4580-9C61-B7190C85080A}" type="pres">
      <dgm:prSet presAssocID="{48F3AE38-1F06-422A-864A-AA05E7F3FDE5}" presName="sibTrans" presStyleLbl="sibTrans2D1" presStyleIdx="3" presStyleCnt="14"/>
      <dgm:spPr/>
      <dgm:t>
        <a:bodyPr/>
        <a:lstStyle/>
        <a:p>
          <a:endParaRPr lang="th-TH"/>
        </a:p>
      </dgm:t>
    </dgm:pt>
    <dgm:pt modelId="{44463A96-FA2B-400D-B72D-4A969F61DC35}" type="pres">
      <dgm:prSet presAssocID="{48F3AE38-1F06-422A-864A-AA05E7F3FDE5}" presName="connectorText" presStyleLbl="sibTrans2D1" presStyleIdx="3" presStyleCnt="14"/>
      <dgm:spPr/>
      <dgm:t>
        <a:bodyPr/>
        <a:lstStyle/>
        <a:p>
          <a:endParaRPr lang="th-TH"/>
        </a:p>
      </dgm:t>
    </dgm:pt>
    <dgm:pt modelId="{546031C9-B49A-4BDA-89B5-5B4CE4C1F3CC}" type="pres">
      <dgm:prSet presAssocID="{F93A194D-0014-4FC6-B054-6700EEBE4678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9344330-36CB-4AF6-A168-97434721B416}" type="pres">
      <dgm:prSet presAssocID="{4A0A9611-7CA3-4B86-916E-577C05ABC5D0}" presName="sibTrans" presStyleLbl="sibTrans2D1" presStyleIdx="4" presStyleCnt="14"/>
      <dgm:spPr/>
      <dgm:t>
        <a:bodyPr/>
        <a:lstStyle/>
        <a:p>
          <a:endParaRPr lang="th-TH"/>
        </a:p>
      </dgm:t>
    </dgm:pt>
    <dgm:pt modelId="{4E67606E-E805-44A8-B23F-17365B706D25}" type="pres">
      <dgm:prSet presAssocID="{4A0A9611-7CA3-4B86-916E-577C05ABC5D0}" presName="connectorText" presStyleLbl="sibTrans2D1" presStyleIdx="4" presStyleCnt="14"/>
      <dgm:spPr/>
      <dgm:t>
        <a:bodyPr/>
        <a:lstStyle/>
        <a:p>
          <a:endParaRPr lang="th-TH"/>
        </a:p>
      </dgm:t>
    </dgm:pt>
    <dgm:pt modelId="{8DE243F8-F365-414B-B969-2CDAFAFFE01F}" type="pres">
      <dgm:prSet presAssocID="{C668D5C0-411A-4065-90F4-67894B94DBE0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E225E17-5039-4573-933B-0E213E199773}" type="pres">
      <dgm:prSet presAssocID="{0C878C2E-C526-4D97-886D-4B414F93FD62}" presName="sibTrans" presStyleLbl="sibTrans2D1" presStyleIdx="5" presStyleCnt="14"/>
      <dgm:spPr/>
      <dgm:t>
        <a:bodyPr/>
        <a:lstStyle/>
        <a:p>
          <a:endParaRPr lang="th-TH"/>
        </a:p>
      </dgm:t>
    </dgm:pt>
    <dgm:pt modelId="{C235865A-8E97-495C-8627-6D08AA77E9D0}" type="pres">
      <dgm:prSet presAssocID="{0C878C2E-C526-4D97-886D-4B414F93FD62}" presName="connectorText" presStyleLbl="sibTrans2D1" presStyleIdx="5" presStyleCnt="14"/>
      <dgm:spPr/>
      <dgm:t>
        <a:bodyPr/>
        <a:lstStyle/>
        <a:p>
          <a:endParaRPr lang="th-TH"/>
        </a:p>
      </dgm:t>
    </dgm:pt>
    <dgm:pt modelId="{3DBE9C7D-3974-4E73-B406-A1FFF7B15E4F}" type="pres">
      <dgm:prSet presAssocID="{B949E37A-7F27-4211-8AA6-7C70B2D7C597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B203017-86AC-4B65-9390-726ACFD16F7A}" type="pres">
      <dgm:prSet presAssocID="{787DCB87-EB84-4341-A1AF-713D610BB97D}" presName="sibTrans" presStyleLbl="sibTrans2D1" presStyleIdx="6" presStyleCnt="14"/>
      <dgm:spPr/>
      <dgm:t>
        <a:bodyPr/>
        <a:lstStyle/>
        <a:p>
          <a:endParaRPr lang="th-TH"/>
        </a:p>
      </dgm:t>
    </dgm:pt>
    <dgm:pt modelId="{899240E9-5BD2-4403-A036-0F01AB801185}" type="pres">
      <dgm:prSet presAssocID="{787DCB87-EB84-4341-A1AF-713D610BB97D}" presName="connectorText" presStyleLbl="sibTrans2D1" presStyleIdx="6" presStyleCnt="14"/>
      <dgm:spPr/>
      <dgm:t>
        <a:bodyPr/>
        <a:lstStyle/>
        <a:p>
          <a:endParaRPr lang="th-TH"/>
        </a:p>
      </dgm:t>
    </dgm:pt>
    <dgm:pt modelId="{456AB1F9-205E-440C-89F4-E3C5E229A50E}" type="pres">
      <dgm:prSet presAssocID="{D9D78FD0-FE10-476D-B231-7E6EF222F089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06DFB5B-F683-4A57-943A-0D63BF7B4E9B}" type="pres">
      <dgm:prSet presAssocID="{7A678F97-1C1A-4985-A05F-974945AD0035}" presName="sibTrans" presStyleLbl="sibTrans2D1" presStyleIdx="7" presStyleCnt="14"/>
      <dgm:spPr/>
      <dgm:t>
        <a:bodyPr/>
        <a:lstStyle/>
        <a:p>
          <a:endParaRPr lang="th-TH"/>
        </a:p>
      </dgm:t>
    </dgm:pt>
    <dgm:pt modelId="{21E3150C-AF23-49F0-8405-EA36150AB551}" type="pres">
      <dgm:prSet presAssocID="{7A678F97-1C1A-4985-A05F-974945AD0035}" presName="connectorText" presStyleLbl="sibTrans2D1" presStyleIdx="7" presStyleCnt="14"/>
      <dgm:spPr/>
      <dgm:t>
        <a:bodyPr/>
        <a:lstStyle/>
        <a:p>
          <a:endParaRPr lang="th-TH"/>
        </a:p>
      </dgm:t>
    </dgm:pt>
    <dgm:pt modelId="{B8E3525B-F1F4-412C-B3B1-EFE5F8BF474D}" type="pres">
      <dgm:prSet presAssocID="{749F456C-6CEC-4AF0-B22E-7F57255E9D47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6B084BF-E6DE-4293-B828-1B938FE03E96}" type="pres">
      <dgm:prSet presAssocID="{506E240A-C2E7-416A-AFD9-CB1D7593013E}" presName="sibTrans" presStyleLbl="sibTrans2D1" presStyleIdx="8" presStyleCnt="14"/>
      <dgm:spPr/>
      <dgm:t>
        <a:bodyPr/>
        <a:lstStyle/>
        <a:p>
          <a:endParaRPr lang="th-TH"/>
        </a:p>
      </dgm:t>
    </dgm:pt>
    <dgm:pt modelId="{2BC00B14-3FBB-4C61-80C7-6A072609397C}" type="pres">
      <dgm:prSet presAssocID="{506E240A-C2E7-416A-AFD9-CB1D7593013E}" presName="connectorText" presStyleLbl="sibTrans2D1" presStyleIdx="8" presStyleCnt="14"/>
      <dgm:spPr/>
      <dgm:t>
        <a:bodyPr/>
        <a:lstStyle/>
        <a:p>
          <a:endParaRPr lang="th-TH"/>
        </a:p>
      </dgm:t>
    </dgm:pt>
    <dgm:pt modelId="{CF889F28-A0FF-4207-953C-65C09F34206A}" type="pres">
      <dgm:prSet presAssocID="{959B0FDD-24F9-4A7C-992C-7E51164774BB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39449FF-83CF-40BA-95B8-2F2D47FC809E}" type="pres">
      <dgm:prSet presAssocID="{08692345-5AF0-4B16-AFBB-F1E955976A74}" presName="sibTrans" presStyleLbl="sibTrans2D1" presStyleIdx="9" presStyleCnt="14"/>
      <dgm:spPr/>
      <dgm:t>
        <a:bodyPr/>
        <a:lstStyle/>
        <a:p>
          <a:endParaRPr lang="th-TH"/>
        </a:p>
      </dgm:t>
    </dgm:pt>
    <dgm:pt modelId="{F0A2274D-ED0C-4370-A99C-35A493EA1473}" type="pres">
      <dgm:prSet presAssocID="{08692345-5AF0-4B16-AFBB-F1E955976A74}" presName="connectorText" presStyleLbl="sibTrans2D1" presStyleIdx="9" presStyleCnt="14"/>
      <dgm:spPr/>
      <dgm:t>
        <a:bodyPr/>
        <a:lstStyle/>
        <a:p>
          <a:endParaRPr lang="th-TH"/>
        </a:p>
      </dgm:t>
    </dgm:pt>
    <dgm:pt modelId="{4EBF763C-98D3-4FFF-A082-68BB3D990E41}" type="pres">
      <dgm:prSet presAssocID="{524BA31A-AFC9-46DD-B344-B29DAC8ED61E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A429C3C-AEEA-4A3E-BAEC-59CF9EFE259C}" type="pres">
      <dgm:prSet presAssocID="{4847F5DD-EFDB-460C-9C1D-0188C626050F}" presName="sibTrans" presStyleLbl="sibTrans2D1" presStyleIdx="10" presStyleCnt="14"/>
      <dgm:spPr/>
      <dgm:t>
        <a:bodyPr/>
        <a:lstStyle/>
        <a:p>
          <a:endParaRPr lang="th-TH"/>
        </a:p>
      </dgm:t>
    </dgm:pt>
    <dgm:pt modelId="{9655C1A2-A5AF-40FD-8CCB-B5A7FA22F3BB}" type="pres">
      <dgm:prSet presAssocID="{4847F5DD-EFDB-460C-9C1D-0188C626050F}" presName="connectorText" presStyleLbl="sibTrans2D1" presStyleIdx="10" presStyleCnt="14"/>
      <dgm:spPr/>
      <dgm:t>
        <a:bodyPr/>
        <a:lstStyle/>
        <a:p>
          <a:endParaRPr lang="th-TH"/>
        </a:p>
      </dgm:t>
    </dgm:pt>
    <dgm:pt modelId="{DFC43A98-986B-4C37-9E9D-56B90A956E4A}" type="pres">
      <dgm:prSet presAssocID="{5E838CD0-9540-453E-9B9C-1EA9FCA5AF5F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E4F431-9AB1-43B0-8CEB-5B881B23AAED}" type="pres">
      <dgm:prSet presAssocID="{F141FA08-5C4D-48F1-A386-D9DAD67FD831}" presName="sibTrans" presStyleLbl="sibTrans2D1" presStyleIdx="11" presStyleCnt="14"/>
      <dgm:spPr/>
      <dgm:t>
        <a:bodyPr/>
        <a:lstStyle/>
        <a:p>
          <a:endParaRPr lang="th-TH"/>
        </a:p>
      </dgm:t>
    </dgm:pt>
    <dgm:pt modelId="{798D5806-592B-432A-B89E-F7694D1276A9}" type="pres">
      <dgm:prSet presAssocID="{F141FA08-5C4D-48F1-A386-D9DAD67FD831}" presName="connectorText" presStyleLbl="sibTrans2D1" presStyleIdx="11" presStyleCnt="14"/>
      <dgm:spPr/>
      <dgm:t>
        <a:bodyPr/>
        <a:lstStyle/>
        <a:p>
          <a:endParaRPr lang="th-TH"/>
        </a:p>
      </dgm:t>
    </dgm:pt>
    <dgm:pt modelId="{8220E086-E4E3-42B4-9C6C-83CB50BDE400}" type="pres">
      <dgm:prSet presAssocID="{3CF9BAFA-B85F-4743-B913-350A08ED8187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1A84427-36AA-4F55-B2B4-930740F84514}" type="pres">
      <dgm:prSet presAssocID="{9C468149-94A8-4332-A3E8-8E8E4A4EC53B}" presName="sibTrans" presStyleLbl="sibTrans2D1" presStyleIdx="12" presStyleCnt="14"/>
      <dgm:spPr/>
      <dgm:t>
        <a:bodyPr/>
        <a:lstStyle/>
        <a:p>
          <a:endParaRPr lang="th-TH"/>
        </a:p>
      </dgm:t>
    </dgm:pt>
    <dgm:pt modelId="{F61E95F7-B4CC-4A26-8D8A-28C8591E4A54}" type="pres">
      <dgm:prSet presAssocID="{9C468149-94A8-4332-A3E8-8E8E4A4EC53B}" presName="connectorText" presStyleLbl="sibTrans2D1" presStyleIdx="12" presStyleCnt="14"/>
      <dgm:spPr/>
      <dgm:t>
        <a:bodyPr/>
        <a:lstStyle/>
        <a:p>
          <a:endParaRPr lang="th-TH"/>
        </a:p>
      </dgm:t>
    </dgm:pt>
    <dgm:pt modelId="{35B88887-898A-4D10-AADC-F4CD54C4AD23}" type="pres">
      <dgm:prSet presAssocID="{79A870DB-C3EF-429B-9D61-0E6FC17B5C9A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FC2B492-3C89-4148-9D01-C201CFC0904A}" type="pres">
      <dgm:prSet presAssocID="{BB14C550-EBB7-4586-B123-7B5AC02B62E8}" presName="sibTrans" presStyleLbl="sibTrans2D1" presStyleIdx="13" presStyleCnt="14"/>
      <dgm:spPr/>
      <dgm:t>
        <a:bodyPr/>
        <a:lstStyle/>
        <a:p>
          <a:endParaRPr lang="th-TH"/>
        </a:p>
      </dgm:t>
    </dgm:pt>
    <dgm:pt modelId="{4C1F9140-478B-486A-AB7C-C824936C4E7F}" type="pres">
      <dgm:prSet presAssocID="{BB14C550-EBB7-4586-B123-7B5AC02B62E8}" presName="connectorText" presStyleLbl="sibTrans2D1" presStyleIdx="13" presStyleCnt="14"/>
      <dgm:spPr/>
      <dgm:t>
        <a:bodyPr/>
        <a:lstStyle/>
        <a:p>
          <a:endParaRPr lang="th-TH"/>
        </a:p>
      </dgm:t>
    </dgm:pt>
  </dgm:ptLst>
  <dgm:cxnLst>
    <dgm:cxn modelId="{75B954DC-5560-4CF6-AC70-CDD6156991EC}" srcId="{E89FB927-7BAF-40DD-AC15-ED541FCA1463}" destId="{959B0FDD-24F9-4A7C-992C-7E51164774BB}" srcOrd="9" destOrd="0" parTransId="{D6BD2AE7-DCA4-41D5-AAF9-1231B2B7B246}" sibTransId="{08692345-5AF0-4B16-AFBB-F1E955976A74}"/>
    <dgm:cxn modelId="{C8CC53E8-34A1-43BF-A453-571A9D5F87C5}" srcId="{E89FB927-7BAF-40DD-AC15-ED541FCA1463}" destId="{B949E37A-7F27-4211-8AA6-7C70B2D7C597}" srcOrd="6" destOrd="0" parTransId="{3C1B8A5C-FE89-4FD6-80DC-233F5D4FF372}" sibTransId="{787DCB87-EB84-4341-A1AF-713D610BB97D}"/>
    <dgm:cxn modelId="{D230F59E-35DD-41B4-9737-69065F131D5D}" srcId="{E89FB927-7BAF-40DD-AC15-ED541FCA1463}" destId="{5E838CD0-9540-453E-9B9C-1EA9FCA5AF5F}" srcOrd="11" destOrd="0" parTransId="{9EBD8CB0-1599-4916-A596-DC7A7BD471D6}" sibTransId="{F141FA08-5C4D-48F1-A386-D9DAD67FD831}"/>
    <dgm:cxn modelId="{66E48150-1E38-4B4D-B917-2999A0A83246}" type="presOf" srcId="{7A678F97-1C1A-4985-A05F-974945AD0035}" destId="{A06DFB5B-F683-4A57-943A-0D63BF7B4E9B}" srcOrd="0" destOrd="0" presId="urn:microsoft.com/office/officeart/2005/8/layout/cycle2"/>
    <dgm:cxn modelId="{9EA4D2B1-E796-4C48-923F-F3044C28D42C}" type="presOf" srcId="{E51CC403-8FC7-4266-B85F-0816D931C825}" destId="{B3CBC519-EE4B-4FC6-BCFF-0387EDCAA5E5}" srcOrd="0" destOrd="0" presId="urn:microsoft.com/office/officeart/2005/8/layout/cycle2"/>
    <dgm:cxn modelId="{322FCE71-F166-40D8-BB8B-AAE47C27E341}" srcId="{E89FB927-7BAF-40DD-AC15-ED541FCA1463}" destId="{99E955F6-4351-4185-93D4-1C50DDF1FCA4}" srcOrd="1" destOrd="0" parTransId="{E4849C1B-FA88-44AA-AD08-0B8629B87B36}" sibTransId="{471F4704-FBD4-4EAC-94B2-666F4A8C3DC5}"/>
    <dgm:cxn modelId="{0CCCAE74-C2D9-4D60-9796-DE6EBAA4F542}" type="presOf" srcId="{749F456C-6CEC-4AF0-B22E-7F57255E9D47}" destId="{B8E3525B-F1F4-412C-B3B1-EFE5F8BF474D}" srcOrd="0" destOrd="0" presId="urn:microsoft.com/office/officeart/2005/8/layout/cycle2"/>
    <dgm:cxn modelId="{8FB9FFE5-4623-421D-A168-E7D79EFA6F08}" srcId="{E89FB927-7BAF-40DD-AC15-ED541FCA1463}" destId="{79A870DB-C3EF-429B-9D61-0E6FC17B5C9A}" srcOrd="13" destOrd="0" parTransId="{5A66EA5C-AF0C-49DF-9E29-E61845856A7A}" sibTransId="{BB14C550-EBB7-4586-B123-7B5AC02B62E8}"/>
    <dgm:cxn modelId="{D0AFD8D2-A9F5-473C-B1EF-6F8131A53255}" srcId="{E89FB927-7BAF-40DD-AC15-ED541FCA1463}" destId="{524BA31A-AFC9-46DD-B344-B29DAC8ED61E}" srcOrd="10" destOrd="0" parTransId="{8B47EF87-F1F8-4077-A78F-1F0D988A5E4E}" sibTransId="{4847F5DD-EFDB-460C-9C1D-0188C626050F}"/>
    <dgm:cxn modelId="{5F66374C-5ECB-41B9-898C-A7F574042E60}" type="presOf" srcId="{524BA31A-AFC9-46DD-B344-B29DAC8ED61E}" destId="{4EBF763C-98D3-4FFF-A082-68BB3D990E41}" srcOrd="0" destOrd="0" presId="urn:microsoft.com/office/officeart/2005/8/layout/cycle2"/>
    <dgm:cxn modelId="{8057DD3B-3B73-4C5C-94FF-87B8C6CE4BB3}" srcId="{E89FB927-7BAF-40DD-AC15-ED541FCA1463}" destId="{D9D78FD0-FE10-476D-B231-7E6EF222F089}" srcOrd="7" destOrd="0" parTransId="{8930DF08-9015-4FB3-9F2A-8E5C1DF74545}" sibTransId="{7A678F97-1C1A-4985-A05F-974945AD0035}"/>
    <dgm:cxn modelId="{7CDE30DD-2A51-4164-B3D6-87EB3DBB22BB}" type="presOf" srcId="{4847F5DD-EFDB-460C-9C1D-0188C626050F}" destId="{9A429C3C-AEEA-4A3E-BAEC-59CF9EFE259C}" srcOrd="0" destOrd="0" presId="urn:microsoft.com/office/officeart/2005/8/layout/cycle2"/>
    <dgm:cxn modelId="{E213D0A2-DC75-4F7E-AEFB-1B702DE614C9}" type="presOf" srcId="{471F4704-FBD4-4EAC-94B2-666F4A8C3DC5}" destId="{FB11D2A0-6409-4E1B-AA82-4629025DB6C6}" srcOrd="1" destOrd="0" presId="urn:microsoft.com/office/officeart/2005/8/layout/cycle2"/>
    <dgm:cxn modelId="{0250FF10-CCA0-4D0E-BECA-C12A597446DD}" srcId="{E89FB927-7BAF-40DD-AC15-ED541FCA1463}" destId="{3CF9BAFA-B85F-4743-B913-350A08ED8187}" srcOrd="12" destOrd="0" parTransId="{741978FF-8B2D-4B1E-9A1E-4C52CFC73E3A}" sibTransId="{9C468149-94A8-4332-A3E8-8E8E4A4EC53B}"/>
    <dgm:cxn modelId="{4FB1278E-5ABB-48DC-8C50-C4762D71844B}" type="presOf" srcId="{506E240A-C2E7-416A-AFD9-CB1D7593013E}" destId="{2BC00B14-3FBB-4C61-80C7-6A072609397C}" srcOrd="1" destOrd="0" presId="urn:microsoft.com/office/officeart/2005/8/layout/cycle2"/>
    <dgm:cxn modelId="{34BAAA2B-1815-4A5B-B43F-B2F38598EAFA}" type="presOf" srcId="{506E240A-C2E7-416A-AFD9-CB1D7593013E}" destId="{96B084BF-E6DE-4293-B828-1B938FE03E96}" srcOrd="0" destOrd="0" presId="urn:microsoft.com/office/officeart/2005/8/layout/cycle2"/>
    <dgm:cxn modelId="{FFE6541F-A13C-4642-B22F-7EF8D9FE3F81}" type="presOf" srcId="{D8C5B533-8B18-4204-A142-9F6124467026}" destId="{E6733B96-418B-490D-A6E3-D137482CEA65}" srcOrd="0" destOrd="0" presId="urn:microsoft.com/office/officeart/2005/8/layout/cycle2"/>
    <dgm:cxn modelId="{7C72032A-D999-40D6-BD9D-20939D63A6A5}" srcId="{E89FB927-7BAF-40DD-AC15-ED541FCA1463}" destId="{6C3DA52B-0418-4EF1-8B1C-F06058B408EF}" srcOrd="2" destOrd="0" parTransId="{C849EC5E-9C92-40FB-BA50-8AD4A4BF9F2E}" sibTransId="{E51CC403-8FC7-4266-B85F-0816D931C825}"/>
    <dgm:cxn modelId="{42CD2FAF-4E64-44CF-BCC0-23022C9F14F0}" type="presOf" srcId="{7A678F97-1C1A-4985-A05F-974945AD0035}" destId="{21E3150C-AF23-49F0-8405-EA36150AB551}" srcOrd="1" destOrd="0" presId="urn:microsoft.com/office/officeart/2005/8/layout/cycle2"/>
    <dgm:cxn modelId="{D3B04139-7C3A-483E-9389-DC7235B1837B}" type="presOf" srcId="{699F3D0B-FB7F-42F7-9FF6-AE7DC8ECA161}" destId="{A3FB872E-3AE5-47FD-A506-599803CFA9C1}" srcOrd="1" destOrd="0" presId="urn:microsoft.com/office/officeart/2005/8/layout/cycle2"/>
    <dgm:cxn modelId="{4708EC3D-EAFE-4267-87C7-78776903426F}" type="presOf" srcId="{48F3AE38-1F06-422A-864A-AA05E7F3FDE5}" destId="{44463A96-FA2B-400D-B72D-4A969F61DC35}" srcOrd="1" destOrd="0" presId="urn:microsoft.com/office/officeart/2005/8/layout/cycle2"/>
    <dgm:cxn modelId="{CBEDF1C8-5B9D-4797-A2E6-D5577BAE8BD4}" type="presOf" srcId="{08692345-5AF0-4B16-AFBB-F1E955976A74}" destId="{E39449FF-83CF-40BA-95B8-2F2D47FC809E}" srcOrd="0" destOrd="0" presId="urn:microsoft.com/office/officeart/2005/8/layout/cycle2"/>
    <dgm:cxn modelId="{579EA973-D904-4A10-8CF7-22329DE0EF9A}" type="presOf" srcId="{787DCB87-EB84-4341-A1AF-713D610BB97D}" destId="{899240E9-5BD2-4403-A036-0F01AB801185}" srcOrd="1" destOrd="0" presId="urn:microsoft.com/office/officeart/2005/8/layout/cycle2"/>
    <dgm:cxn modelId="{1D20C5FC-442D-461A-AC83-A07C337AC89C}" srcId="{E89FB927-7BAF-40DD-AC15-ED541FCA1463}" destId="{C668D5C0-411A-4065-90F4-67894B94DBE0}" srcOrd="5" destOrd="0" parTransId="{EEB66F4B-7D7D-4F00-8950-1252498E572E}" sibTransId="{0C878C2E-C526-4D97-886D-4B414F93FD62}"/>
    <dgm:cxn modelId="{DD575BFA-A71F-4DE6-89E9-4FF624DDB983}" type="presOf" srcId="{D9D78FD0-FE10-476D-B231-7E6EF222F089}" destId="{456AB1F9-205E-440C-89F4-E3C5E229A50E}" srcOrd="0" destOrd="0" presId="urn:microsoft.com/office/officeart/2005/8/layout/cycle2"/>
    <dgm:cxn modelId="{D26043E9-829B-4141-9E79-22079CD53A1C}" type="presOf" srcId="{F141FA08-5C4D-48F1-A386-D9DAD67FD831}" destId="{798D5806-592B-432A-B89E-F7694D1276A9}" srcOrd="1" destOrd="0" presId="urn:microsoft.com/office/officeart/2005/8/layout/cycle2"/>
    <dgm:cxn modelId="{26918C37-011A-4B93-8923-7E5117390AD2}" type="presOf" srcId="{48F3AE38-1F06-422A-864A-AA05E7F3FDE5}" destId="{855D7E77-E420-4580-9C61-B7190C85080A}" srcOrd="0" destOrd="0" presId="urn:microsoft.com/office/officeart/2005/8/layout/cycle2"/>
    <dgm:cxn modelId="{B0632A1E-7BD7-4CA5-9F1B-83203DFB0155}" type="presOf" srcId="{959B0FDD-24F9-4A7C-992C-7E51164774BB}" destId="{CF889F28-A0FF-4207-953C-65C09F34206A}" srcOrd="0" destOrd="0" presId="urn:microsoft.com/office/officeart/2005/8/layout/cycle2"/>
    <dgm:cxn modelId="{4CB548CE-F06E-4208-B052-2A23E4964158}" type="presOf" srcId="{79A870DB-C3EF-429B-9D61-0E6FC17B5C9A}" destId="{35B88887-898A-4D10-AADC-F4CD54C4AD23}" srcOrd="0" destOrd="0" presId="urn:microsoft.com/office/officeart/2005/8/layout/cycle2"/>
    <dgm:cxn modelId="{B93376E5-D37B-44EE-93E4-3F500A84F52D}" type="presOf" srcId="{4847F5DD-EFDB-460C-9C1D-0188C626050F}" destId="{9655C1A2-A5AF-40FD-8CCB-B5A7FA22F3BB}" srcOrd="1" destOrd="0" presId="urn:microsoft.com/office/officeart/2005/8/layout/cycle2"/>
    <dgm:cxn modelId="{00843331-7BFB-4513-AACA-2C7131AAC511}" type="presOf" srcId="{B949E37A-7F27-4211-8AA6-7C70B2D7C597}" destId="{3DBE9C7D-3974-4E73-B406-A1FFF7B15E4F}" srcOrd="0" destOrd="0" presId="urn:microsoft.com/office/officeart/2005/8/layout/cycle2"/>
    <dgm:cxn modelId="{D126DA7C-5968-4581-95F3-BB3C72079331}" type="presOf" srcId="{5E838CD0-9540-453E-9B9C-1EA9FCA5AF5F}" destId="{DFC43A98-986B-4C37-9E9D-56B90A956E4A}" srcOrd="0" destOrd="0" presId="urn:microsoft.com/office/officeart/2005/8/layout/cycle2"/>
    <dgm:cxn modelId="{E1DDEE25-F3CF-47F2-AE13-DA68A5477233}" srcId="{E89FB927-7BAF-40DD-AC15-ED541FCA1463}" destId="{D8C5B533-8B18-4204-A142-9F6124467026}" srcOrd="0" destOrd="0" parTransId="{6FEEE01C-B852-434A-BA21-F14C2F090CF3}" sibTransId="{699F3D0B-FB7F-42F7-9FF6-AE7DC8ECA161}"/>
    <dgm:cxn modelId="{09E98FEA-EE73-4C98-911A-1AAC1E933D52}" type="presOf" srcId="{787DCB87-EB84-4341-A1AF-713D610BB97D}" destId="{EB203017-86AC-4B65-9390-726ACFD16F7A}" srcOrd="0" destOrd="0" presId="urn:microsoft.com/office/officeart/2005/8/layout/cycle2"/>
    <dgm:cxn modelId="{1256FB87-2819-4F1F-8C1D-96D60115ADEF}" type="presOf" srcId="{6C3DA52B-0418-4EF1-8B1C-F06058B408EF}" destId="{2FCF83DD-0987-437D-A1DC-B32072637E35}" srcOrd="0" destOrd="0" presId="urn:microsoft.com/office/officeart/2005/8/layout/cycle2"/>
    <dgm:cxn modelId="{0088ED01-4B0B-4630-8E2D-0C9D20208988}" type="presOf" srcId="{E51CC403-8FC7-4266-B85F-0816D931C825}" destId="{9CC0D4CF-BFBC-4813-9E0C-E6B4A755C4BF}" srcOrd="1" destOrd="0" presId="urn:microsoft.com/office/officeart/2005/8/layout/cycle2"/>
    <dgm:cxn modelId="{2DFF31EF-3389-4E37-B56E-765B79C659FE}" type="presOf" srcId="{9C468149-94A8-4332-A3E8-8E8E4A4EC53B}" destId="{41A84427-36AA-4F55-B2B4-930740F84514}" srcOrd="0" destOrd="0" presId="urn:microsoft.com/office/officeart/2005/8/layout/cycle2"/>
    <dgm:cxn modelId="{01973247-F109-41EC-BC72-3F66150FA022}" type="presOf" srcId="{08692345-5AF0-4B16-AFBB-F1E955976A74}" destId="{F0A2274D-ED0C-4370-A99C-35A493EA1473}" srcOrd="1" destOrd="0" presId="urn:microsoft.com/office/officeart/2005/8/layout/cycle2"/>
    <dgm:cxn modelId="{508BFB03-3043-4452-8893-9E67BE51CD27}" type="presOf" srcId="{9C468149-94A8-4332-A3E8-8E8E4A4EC53B}" destId="{F61E95F7-B4CC-4A26-8D8A-28C8591E4A54}" srcOrd="1" destOrd="0" presId="urn:microsoft.com/office/officeart/2005/8/layout/cycle2"/>
    <dgm:cxn modelId="{379BA2DD-CEDD-4804-9BE7-8AB0799FB78E}" srcId="{E89FB927-7BAF-40DD-AC15-ED541FCA1463}" destId="{F93A194D-0014-4FC6-B054-6700EEBE4678}" srcOrd="4" destOrd="0" parTransId="{626DEEB4-3553-44CD-948D-1C3CDC1A733A}" sibTransId="{4A0A9611-7CA3-4B86-916E-577C05ABC5D0}"/>
    <dgm:cxn modelId="{67D1B4E3-5ACB-4878-9D3C-41B63F4B5B2B}" srcId="{E89FB927-7BAF-40DD-AC15-ED541FCA1463}" destId="{749F456C-6CEC-4AF0-B22E-7F57255E9D47}" srcOrd="8" destOrd="0" parTransId="{674559AB-AA4A-412A-9436-378080991262}" sibTransId="{506E240A-C2E7-416A-AFD9-CB1D7593013E}"/>
    <dgm:cxn modelId="{4F980532-4560-45F5-B7A1-7E9D527FB67E}" type="presOf" srcId="{F93A194D-0014-4FC6-B054-6700EEBE4678}" destId="{546031C9-B49A-4BDA-89B5-5B4CE4C1F3CC}" srcOrd="0" destOrd="0" presId="urn:microsoft.com/office/officeart/2005/8/layout/cycle2"/>
    <dgm:cxn modelId="{0689A742-A870-49D2-8EDE-C49A20FDF349}" type="presOf" srcId="{0C878C2E-C526-4D97-886D-4B414F93FD62}" destId="{AE225E17-5039-4573-933B-0E213E199773}" srcOrd="0" destOrd="0" presId="urn:microsoft.com/office/officeart/2005/8/layout/cycle2"/>
    <dgm:cxn modelId="{5D2619E6-BBC7-4689-B596-948704EFE47D}" type="presOf" srcId="{BCD72E3B-AD1C-403F-8D59-1684D4079184}" destId="{41221822-252D-4DFF-8061-D6A2B876647A}" srcOrd="0" destOrd="0" presId="urn:microsoft.com/office/officeart/2005/8/layout/cycle2"/>
    <dgm:cxn modelId="{F6C7DA42-B604-4DF9-AB8C-BBBFC4373F20}" type="presOf" srcId="{99E955F6-4351-4185-93D4-1C50DDF1FCA4}" destId="{E7952BDC-9DCC-4001-AABB-3E634570ED93}" srcOrd="0" destOrd="0" presId="urn:microsoft.com/office/officeart/2005/8/layout/cycle2"/>
    <dgm:cxn modelId="{D5B1307E-E207-4FDE-B51D-C040524B89B6}" type="presOf" srcId="{471F4704-FBD4-4EAC-94B2-666F4A8C3DC5}" destId="{A047787D-8AC6-49D2-BCDC-2F9A08D0CC14}" srcOrd="0" destOrd="0" presId="urn:microsoft.com/office/officeart/2005/8/layout/cycle2"/>
    <dgm:cxn modelId="{21AACC77-84A4-4B47-BE6D-A264982AC46C}" type="presOf" srcId="{4A0A9611-7CA3-4B86-916E-577C05ABC5D0}" destId="{09344330-36CB-4AF6-A168-97434721B416}" srcOrd="0" destOrd="0" presId="urn:microsoft.com/office/officeart/2005/8/layout/cycle2"/>
    <dgm:cxn modelId="{6BAC54C4-8118-458C-9ADB-0EAB7A856EC6}" type="presOf" srcId="{BB14C550-EBB7-4586-B123-7B5AC02B62E8}" destId="{FFC2B492-3C89-4148-9D01-C201CFC0904A}" srcOrd="0" destOrd="0" presId="urn:microsoft.com/office/officeart/2005/8/layout/cycle2"/>
    <dgm:cxn modelId="{51A4DA40-9659-4154-B793-CB243032055D}" srcId="{E89FB927-7BAF-40DD-AC15-ED541FCA1463}" destId="{BCD72E3B-AD1C-403F-8D59-1684D4079184}" srcOrd="3" destOrd="0" parTransId="{B6A9E635-5853-45F2-A148-EC368647EE47}" sibTransId="{48F3AE38-1F06-422A-864A-AA05E7F3FDE5}"/>
    <dgm:cxn modelId="{2EF6805D-31C3-460E-ACD1-B7BA5EAA082F}" type="presOf" srcId="{4A0A9611-7CA3-4B86-916E-577C05ABC5D0}" destId="{4E67606E-E805-44A8-B23F-17365B706D25}" srcOrd="1" destOrd="0" presId="urn:microsoft.com/office/officeart/2005/8/layout/cycle2"/>
    <dgm:cxn modelId="{A0EB3A8A-1710-4E4C-BDE6-191EAE28FDC0}" type="presOf" srcId="{699F3D0B-FB7F-42F7-9FF6-AE7DC8ECA161}" destId="{B9D759DD-7F85-46DB-8DEA-D94E1D5F98BD}" srcOrd="0" destOrd="0" presId="urn:microsoft.com/office/officeart/2005/8/layout/cycle2"/>
    <dgm:cxn modelId="{F88AAEAF-E7B1-48F6-B1DF-7077464D1875}" type="presOf" srcId="{0C878C2E-C526-4D97-886D-4B414F93FD62}" destId="{C235865A-8E97-495C-8627-6D08AA77E9D0}" srcOrd="1" destOrd="0" presId="urn:microsoft.com/office/officeart/2005/8/layout/cycle2"/>
    <dgm:cxn modelId="{C54B0381-827F-40D2-A9BB-A82D6EF57B2B}" type="presOf" srcId="{C668D5C0-411A-4065-90F4-67894B94DBE0}" destId="{8DE243F8-F365-414B-B969-2CDAFAFFE01F}" srcOrd="0" destOrd="0" presId="urn:microsoft.com/office/officeart/2005/8/layout/cycle2"/>
    <dgm:cxn modelId="{61E2FE43-DCD8-4489-9370-FB452E06168C}" type="presOf" srcId="{F141FA08-5C4D-48F1-A386-D9DAD67FD831}" destId="{ABE4F431-9AB1-43B0-8CEB-5B881B23AAED}" srcOrd="0" destOrd="0" presId="urn:microsoft.com/office/officeart/2005/8/layout/cycle2"/>
    <dgm:cxn modelId="{2E6C6E0A-216A-4883-8B5E-79983AEC7F7F}" type="presOf" srcId="{E89FB927-7BAF-40DD-AC15-ED541FCA1463}" destId="{1C5D1349-E26D-41C6-9872-DE9998BB52F2}" srcOrd="0" destOrd="0" presId="urn:microsoft.com/office/officeart/2005/8/layout/cycle2"/>
    <dgm:cxn modelId="{A359B652-9600-4DEF-8397-2560908F9E6A}" type="presOf" srcId="{3CF9BAFA-B85F-4743-B913-350A08ED8187}" destId="{8220E086-E4E3-42B4-9C6C-83CB50BDE400}" srcOrd="0" destOrd="0" presId="urn:microsoft.com/office/officeart/2005/8/layout/cycle2"/>
    <dgm:cxn modelId="{CDC7ED42-A070-4062-8EEC-94A3738655B7}" type="presOf" srcId="{BB14C550-EBB7-4586-B123-7B5AC02B62E8}" destId="{4C1F9140-478B-486A-AB7C-C824936C4E7F}" srcOrd="1" destOrd="0" presId="urn:microsoft.com/office/officeart/2005/8/layout/cycle2"/>
    <dgm:cxn modelId="{F934092A-4007-4BA0-B997-2A5EFA27E238}" type="presParOf" srcId="{1C5D1349-E26D-41C6-9872-DE9998BB52F2}" destId="{E6733B96-418B-490D-A6E3-D137482CEA65}" srcOrd="0" destOrd="0" presId="urn:microsoft.com/office/officeart/2005/8/layout/cycle2"/>
    <dgm:cxn modelId="{E965655F-0147-402C-91A9-60FFBFEC927B}" type="presParOf" srcId="{1C5D1349-E26D-41C6-9872-DE9998BB52F2}" destId="{B9D759DD-7F85-46DB-8DEA-D94E1D5F98BD}" srcOrd="1" destOrd="0" presId="urn:microsoft.com/office/officeart/2005/8/layout/cycle2"/>
    <dgm:cxn modelId="{AD9CA6DC-534E-4DFC-BCF4-08F66243D4AB}" type="presParOf" srcId="{B9D759DD-7F85-46DB-8DEA-D94E1D5F98BD}" destId="{A3FB872E-3AE5-47FD-A506-599803CFA9C1}" srcOrd="0" destOrd="0" presId="urn:microsoft.com/office/officeart/2005/8/layout/cycle2"/>
    <dgm:cxn modelId="{6474F34F-AD33-4DA6-97B0-7B02FE4165D8}" type="presParOf" srcId="{1C5D1349-E26D-41C6-9872-DE9998BB52F2}" destId="{E7952BDC-9DCC-4001-AABB-3E634570ED93}" srcOrd="2" destOrd="0" presId="urn:microsoft.com/office/officeart/2005/8/layout/cycle2"/>
    <dgm:cxn modelId="{9059871F-4EC1-4A71-A4F8-A479F6A5D53E}" type="presParOf" srcId="{1C5D1349-E26D-41C6-9872-DE9998BB52F2}" destId="{A047787D-8AC6-49D2-BCDC-2F9A08D0CC14}" srcOrd="3" destOrd="0" presId="urn:microsoft.com/office/officeart/2005/8/layout/cycle2"/>
    <dgm:cxn modelId="{7FF3808F-3547-4A8D-B2B3-773754735304}" type="presParOf" srcId="{A047787D-8AC6-49D2-BCDC-2F9A08D0CC14}" destId="{FB11D2A0-6409-4E1B-AA82-4629025DB6C6}" srcOrd="0" destOrd="0" presId="urn:microsoft.com/office/officeart/2005/8/layout/cycle2"/>
    <dgm:cxn modelId="{EA97C12C-D195-4096-97DB-07F16E45F30B}" type="presParOf" srcId="{1C5D1349-E26D-41C6-9872-DE9998BB52F2}" destId="{2FCF83DD-0987-437D-A1DC-B32072637E35}" srcOrd="4" destOrd="0" presId="urn:microsoft.com/office/officeart/2005/8/layout/cycle2"/>
    <dgm:cxn modelId="{8AAAE260-60D9-45C2-A8F2-0C87CFEBC2DE}" type="presParOf" srcId="{1C5D1349-E26D-41C6-9872-DE9998BB52F2}" destId="{B3CBC519-EE4B-4FC6-BCFF-0387EDCAA5E5}" srcOrd="5" destOrd="0" presId="urn:microsoft.com/office/officeart/2005/8/layout/cycle2"/>
    <dgm:cxn modelId="{BDEE6893-E6FC-47EB-BE46-160187E7DB98}" type="presParOf" srcId="{B3CBC519-EE4B-4FC6-BCFF-0387EDCAA5E5}" destId="{9CC0D4CF-BFBC-4813-9E0C-E6B4A755C4BF}" srcOrd="0" destOrd="0" presId="urn:microsoft.com/office/officeart/2005/8/layout/cycle2"/>
    <dgm:cxn modelId="{E64CFFA9-8775-49B0-9DAE-11A92914F7F9}" type="presParOf" srcId="{1C5D1349-E26D-41C6-9872-DE9998BB52F2}" destId="{41221822-252D-4DFF-8061-D6A2B876647A}" srcOrd="6" destOrd="0" presId="urn:microsoft.com/office/officeart/2005/8/layout/cycle2"/>
    <dgm:cxn modelId="{AA1F3A4F-A734-4DCA-BE1E-BB2E4B1E0D80}" type="presParOf" srcId="{1C5D1349-E26D-41C6-9872-DE9998BB52F2}" destId="{855D7E77-E420-4580-9C61-B7190C85080A}" srcOrd="7" destOrd="0" presId="urn:microsoft.com/office/officeart/2005/8/layout/cycle2"/>
    <dgm:cxn modelId="{3A5B4E7C-7CB9-4B76-9C69-C345E04F6197}" type="presParOf" srcId="{855D7E77-E420-4580-9C61-B7190C85080A}" destId="{44463A96-FA2B-400D-B72D-4A969F61DC35}" srcOrd="0" destOrd="0" presId="urn:microsoft.com/office/officeart/2005/8/layout/cycle2"/>
    <dgm:cxn modelId="{ACF099F8-202F-4240-A701-08A1E4B0BDB8}" type="presParOf" srcId="{1C5D1349-E26D-41C6-9872-DE9998BB52F2}" destId="{546031C9-B49A-4BDA-89B5-5B4CE4C1F3CC}" srcOrd="8" destOrd="0" presId="urn:microsoft.com/office/officeart/2005/8/layout/cycle2"/>
    <dgm:cxn modelId="{B8AA0F4F-7881-491B-8395-5B6EDFCFDD84}" type="presParOf" srcId="{1C5D1349-E26D-41C6-9872-DE9998BB52F2}" destId="{09344330-36CB-4AF6-A168-97434721B416}" srcOrd="9" destOrd="0" presId="urn:microsoft.com/office/officeart/2005/8/layout/cycle2"/>
    <dgm:cxn modelId="{CF77018F-FA11-4A9B-86B4-AF8C91B2A0E7}" type="presParOf" srcId="{09344330-36CB-4AF6-A168-97434721B416}" destId="{4E67606E-E805-44A8-B23F-17365B706D25}" srcOrd="0" destOrd="0" presId="urn:microsoft.com/office/officeart/2005/8/layout/cycle2"/>
    <dgm:cxn modelId="{7D94A837-8C76-49C4-8CF7-2E337A89FAD4}" type="presParOf" srcId="{1C5D1349-E26D-41C6-9872-DE9998BB52F2}" destId="{8DE243F8-F365-414B-B969-2CDAFAFFE01F}" srcOrd="10" destOrd="0" presId="urn:microsoft.com/office/officeart/2005/8/layout/cycle2"/>
    <dgm:cxn modelId="{FF2D1754-162D-481D-86C0-3E22A50302C8}" type="presParOf" srcId="{1C5D1349-E26D-41C6-9872-DE9998BB52F2}" destId="{AE225E17-5039-4573-933B-0E213E199773}" srcOrd="11" destOrd="0" presId="urn:microsoft.com/office/officeart/2005/8/layout/cycle2"/>
    <dgm:cxn modelId="{3BC61B4B-528B-47FB-A3B5-286B1C0AF912}" type="presParOf" srcId="{AE225E17-5039-4573-933B-0E213E199773}" destId="{C235865A-8E97-495C-8627-6D08AA77E9D0}" srcOrd="0" destOrd="0" presId="urn:microsoft.com/office/officeart/2005/8/layout/cycle2"/>
    <dgm:cxn modelId="{EEAAD4E4-57FE-463C-9E49-AF9C9B39B753}" type="presParOf" srcId="{1C5D1349-E26D-41C6-9872-DE9998BB52F2}" destId="{3DBE9C7D-3974-4E73-B406-A1FFF7B15E4F}" srcOrd="12" destOrd="0" presId="urn:microsoft.com/office/officeart/2005/8/layout/cycle2"/>
    <dgm:cxn modelId="{5335EEF8-EDD1-4C28-8E7E-4021B766081E}" type="presParOf" srcId="{1C5D1349-E26D-41C6-9872-DE9998BB52F2}" destId="{EB203017-86AC-4B65-9390-726ACFD16F7A}" srcOrd="13" destOrd="0" presId="urn:microsoft.com/office/officeart/2005/8/layout/cycle2"/>
    <dgm:cxn modelId="{B0C5C812-A095-43E7-BCEC-C5448B4F424E}" type="presParOf" srcId="{EB203017-86AC-4B65-9390-726ACFD16F7A}" destId="{899240E9-5BD2-4403-A036-0F01AB801185}" srcOrd="0" destOrd="0" presId="urn:microsoft.com/office/officeart/2005/8/layout/cycle2"/>
    <dgm:cxn modelId="{11EE5241-380D-403F-B309-484673768681}" type="presParOf" srcId="{1C5D1349-E26D-41C6-9872-DE9998BB52F2}" destId="{456AB1F9-205E-440C-89F4-E3C5E229A50E}" srcOrd="14" destOrd="0" presId="urn:microsoft.com/office/officeart/2005/8/layout/cycle2"/>
    <dgm:cxn modelId="{B700DC67-6C16-4961-BF8A-728789E79314}" type="presParOf" srcId="{1C5D1349-E26D-41C6-9872-DE9998BB52F2}" destId="{A06DFB5B-F683-4A57-943A-0D63BF7B4E9B}" srcOrd="15" destOrd="0" presId="urn:microsoft.com/office/officeart/2005/8/layout/cycle2"/>
    <dgm:cxn modelId="{ECBCB42D-270E-4518-A89B-9E0699EFB5E7}" type="presParOf" srcId="{A06DFB5B-F683-4A57-943A-0D63BF7B4E9B}" destId="{21E3150C-AF23-49F0-8405-EA36150AB551}" srcOrd="0" destOrd="0" presId="urn:microsoft.com/office/officeart/2005/8/layout/cycle2"/>
    <dgm:cxn modelId="{85609897-3C9A-48C0-A343-D9BC5AE2D066}" type="presParOf" srcId="{1C5D1349-E26D-41C6-9872-DE9998BB52F2}" destId="{B8E3525B-F1F4-412C-B3B1-EFE5F8BF474D}" srcOrd="16" destOrd="0" presId="urn:microsoft.com/office/officeart/2005/8/layout/cycle2"/>
    <dgm:cxn modelId="{921608ED-B32D-41C3-AE2E-1E928030D592}" type="presParOf" srcId="{1C5D1349-E26D-41C6-9872-DE9998BB52F2}" destId="{96B084BF-E6DE-4293-B828-1B938FE03E96}" srcOrd="17" destOrd="0" presId="urn:microsoft.com/office/officeart/2005/8/layout/cycle2"/>
    <dgm:cxn modelId="{81411339-9784-450D-AC52-15BEFCD86B5B}" type="presParOf" srcId="{96B084BF-E6DE-4293-B828-1B938FE03E96}" destId="{2BC00B14-3FBB-4C61-80C7-6A072609397C}" srcOrd="0" destOrd="0" presId="urn:microsoft.com/office/officeart/2005/8/layout/cycle2"/>
    <dgm:cxn modelId="{15144ABF-2E01-4F50-BD7E-402C91CA9C6A}" type="presParOf" srcId="{1C5D1349-E26D-41C6-9872-DE9998BB52F2}" destId="{CF889F28-A0FF-4207-953C-65C09F34206A}" srcOrd="18" destOrd="0" presId="urn:microsoft.com/office/officeart/2005/8/layout/cycle2"/>
    <dgm:cxn modelId="{E106CBA4-395F-4F16-A54D-CD8E242DCB56}" type="presParOf" srcId="{1C5D1349-E26D-41C6-9872-DE9998BB52F2}" destId="{E39449FF-83CF-40BA-95B8-2F2D47FC809E}" srcOrd="19" destOrd="0" presId="urn:microsoft.com/office/officeart/2005/8/layout/cycle2"/>
    <dgm:cxn modelId="{23CDC76C-BD3C-4872-8200-6D13E7EAB683}" type="presParOf" srcId="{E39449FF-83CF-40BA-95B8-2F2D47FC809E}" destId="{F0A2274D-ED0C-4370-A99C-35A493EA1473}" srcOrd="0" destOrd="0" presId="urn:microsoft.com/office/officeart/2005/8/layout/cycle2"/>
    <dgm:cxn modelId="{2B3BA2BE-773E-4880-8008-D322EF3955F5}" type="presParOf" srcId="{1C5D1349-E26D-41C6-9872-DE9998BB52F2}" destId="{4EBF763C-98D3-4FFF-A082-68BB3D990E41}" srcOrd="20" destOrd="0" presId="urn:microsoft.com/office/officeart/2005/8/layout/cycle2"/>
    <dgm:cxn modelId="{71432282-66A0-438E-A393-A5C3B066AB01}" type="presParOf" srcId="{1C5D1349-E26D-41C6-9872-DE9998BB52F2}" destId="{9A429C3C-AEEA-4A3E-BAEC-59CF9EFE259C}" srcOrd="21" destOrd="0" presId="urn:microsoft.com/office/officeart/2005/8/layout/cycle2"/>
    <dgm:cxn modelId="{07878BB1-CA99-46E7-9976-6455258D52E4}" type="presParOf" srcId="{9A429C3C-AEEA-4A3E-BAEC-59CF9EFE259C}" destId="{9655C1A2-A5AF-40FD-8CCB-B5A7FA22F3BB}" srcOrd="0" destOrd="0" presId="urn:microsoft.com/office/officeart/2005/8/layout/cycle2"/>
    <dgm:cxn modelId="{7B9ABF55-6659-46DF-BC80-D526D963D974}" type="presParOf" srcId="{1C5D1349-E26D-41C6-9872-DE9998BB52F2}" destId="{DFC43A98-986B-4C37-9E9D-56B90A956E4A}" srcOrd="22" destOrd="0" presId="urn:microsoft.com/office/officeart/2005/8/layout/cycle2"/>
    <dgm:cxn modelId="{899CA0C6-F9CA-430F-A667-8538AA5CC6A7}" type="presParOf" srcId="{1C5D1349-E26D-41C6-9872-DE9998BB52F2}" destId="{ABE4F431-9AB1-43B0-8CEB-5B881B23AAED}" srcOrd="23" destOrd="0" presId="urn:microsoft.com/office/officeart/2005/8/layout/cycle2"/>
    <dgm:cxn modelId="{F0755FAB-2B23-46F6-AA11-5652C4EFE669}" type="presParOf" srcId="{ABE4F431-9AB1-43B0-8CEB-5B881B23AAED}" destId="{798D5806-592B-432A-B89E-F7694D1276A9}" srcOrd="0" destOrd="0" presId="urn:microsoft.com/office/officeart/2005/8/layout/cycle2"/>
    <dgm:cxn modelId="{CA7F2FEF-CDD2-4414-8B68-29F67CFCB8C4}" type="presParOf" srcId="{1C5D1349-E26D-41C6-9872-DE9998BB52F2}" destId="{8220E086-E4E3-42B4-9C6C-83CB50BDE400}" srcOrd="24" destOrd="0" presId="urn:microsoft.com/office/officeart/2005/8/layout/cycle2"/>
    <dgm:cxn modelId="{7173AB5F-3B61-44C7-AD10-C1E5698F2F44}" type="presParOf" srcId="{1C5D1349-E26D-41C6-9872-DE9998BB52F2}" destId="{41A84427-36AA-4F55-B2B4-930740F84514}" srcOrd="25" destOrd="0" presId="urn:microsoft.com/office/officeart/2005/8/layout/cycle2"/>
    <dgm:cxn modelId="{31734046-CC9A-4107-B99C-55FD1DC08413}" type="presParOf" srcId="{41A84427-36AA-4F55-B2B4-930740F84514}" destId="{F61E95F7-B4CC-4A26-8D8A-28C8591E4A54}" srcOrd="0" destOrd="0" presId="urn:microsoft.com/office/officeart/2005/8/layout/cycle2"/>
    <dgm:cxn modelId="{68B40CC9-A570-435B-B8E4-744A62085D7E}" type="presParOf" srcId="{1C5D1349-E26D-41C6-9872-DE9998BB52F2}" destId="{35B88887-898A-4D10-AADC-F4CD54C4AD23}" srcOrd="26" destOrd="0" presId="urn:microsoft.com/office/officeart/2005/8/layout/cycle2"/>
    <dgm:cxn modelId="{B56B59AD-EA2D-4D45-97DD-93A7A4D105C6}" type="presParOf" srcId="{1C5D1349-E26D-41C6-9872-DE9998BB52F2}" destId="{FFC2B492-3C89-4148-9D01-C201CFC0904A}" srcOrd="27" destOrd="0" presId="urn:microsoft.com/office/officeart/2005/8/layout/cycle2"/>
    <dgm:cxn modelId="{257EF9E7-E913-4885-BE72-315B565D5088}" type="presParOf" srcId="{FFC2B492-3C89-4148-9D01-C201CFC0904A}" destId="{4C1F9140-478B-486A-AB7C-C824936C4E7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2E6BE51-0385-450B-B702-70AABEEA5F0E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AA2DAAA-A79E-4E40-8F22-E57799599351}">
      <dgm:prSet phldrT="[Text]" custT="1"/>
      <dgm:spPr>
        <a:solidFill>
          <a:srgbClr val="FFFF00"/>
        </a:solidFill>
      </dgm:spPr>
      <dgm:t>
        <a:bodyPr/>
        <a:lstStyle/>
        <a:p>
          <a:r>
            <a:rPr lang="th-TH" sz="40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สังคมคุณธรรม </a:t>
          </a:r>
          <a:endParaRPr lang="th-TH" sz="4000" b="1" dirty="0">
            <a:solidFill>
              <a:srgbClr val="0000FF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5F217AD-F951-4828-85B2-BED7236E95DC}" type="parTrans" cxnId="{C3BFE560-B476-47E9-9E39-3CBBF7C663C3}">
      <dgm:prSet/>
      <dgm:spPr/>
      <dgm:t>
        <a:bodyPr/>
        <a:lstStyle/>
        <a:p>
          <a:endParaRPr lang="th-TH"/>
        </a:p>
      </dgm:t>
    </dgm:pt>
    <dgm:pt modelId="{FF4992C1-1F67-42C6-9CF8-BADD0F10EF7A}" type="sibTrans" cxnId="{C3BFE560-B476-47E9-9E39-3CBBF7C663C3}">
      <dgm:prSet/>
      <dgm:spPr/>
      <dgm:t>
        <a:bodyPr/>
        <a:lstStyle/>
        <a:p>
          <a:endParaRPr lang="th-TH"/>
        </a:p>
      </dgm:t>
    </dgm:pt>
    <dgm:pt modelId="{592F05D2-93C6-4B7E-B6AC-CEC2CBEEB90B}">
      <dgm:prSet phldrT="[Text]" custT="1"/>
      <dgm:spPr>
        <a:solidFill>
          <a:srgbClr val="002060"/>
        </a:solidFill>
      </dgm:spPr>
      <dgm:t>
        <a:bodyPr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เพิ่มคนดี  กลุ่ม  องค์กร ชุมชนและเครือข่ายที่ทำความดี ให้มากขึ้นในสังคมไทย  </a:t>
          </a: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6EFA105-C9FB-4958-ACEB-80FA48E9AFDC}" type="parTrans" cxnId="{78180691-8AF5-41E2-9864-EA7ACEDF0BE7}">
      <dgm:prSet/>
      <dgm:spPr/>
      <dgm:t>
        <a:bodyPr/>
        <a:lstStyle/>
        <a:p>
          <a:endParaRPr lang="th-TH"/>
        </a:p>
      </dgm:t>
    </dgm:pt>
    <dgm:pt modelId="{08526322-55E0-4DB8-85C0-BD69FB52A6C5}" type="sibTrans" cxnId="{78180691-8AF5-41E2-9864-EA7ACEDF0BE7}">
      <dgm:prSet/>
      <dgm:spPr/>
      <dgm:t>
        <a:bodyPr/>
        <a:lstStyle/>
        <a:p>
          <a:endParaRPr lang="th-TH"/>
        </a:p>
      </dgm:t>
    </dgm:pt>
    <dgm:pt modelId="{2227F3F5-E645-4A48-9CA8-40154B5CF2DB}">
      <dgm:prSet phldrT="[Text]" custT="1"/>
      <dgm:spPr>
        <a:solidFill>
          <a:srgbClr val="002060"/>
        </a:solidFill>
      </dgm:spPr>
      <dgm:t>
        <a:bodyPr/>
        <a:lstStyle/>
        <a:p>
          <a:r>
            <a: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ปัญหาทางสังคม ที่เมื่อกำหนดร่วมกันแล้ว  จะลดลง </a:t>
          </a:r>
          <a:endParaRPr lang="th-TH" sz="2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DD2AE86-3093-4149-AB8C-062DD05C8D94}" type="parTrans" cxnId="{9458BEF9-2186-4495-95DE-635CCF7F5DF1}">
      <dgm:prSet/>
      <dgm:spPr/>
      <dgm:t>
        <a:bodyPr/>
        <a:lstStyle/>
        <a:p>
          <a:endParaRPr lang="th-TH"/>
        </a:p>
      </dgm:t>
    </dgm:pt>
    <dgm:pt modelId="{9D2B1B22-6BD4-477E-B9F7-4455F2B30FD0}" type="sibTrans" cxnId="{9458BEF9-2186-4495-95DE-635CCF7F5DF1}">
      <dgm:prSet/>
      <dgm:spPr/>
      <dgm:t>
        <a:bodyPr/>
        <a:lstStyle/>
        <a:p>
          <a:endParaRPr lang="th-TH"/>
        </a:p>
      </dgm:t>
    </dgm:pt>
    <dgm:pt modelId="{FB95ADB3-F091-44BE-833B-4D51B31F5F23}">
      <dgm:prSet phldrT="[Text]" custT="1"/>
      <dgm:spPr>
        <a:solidFill>
          <a:srgbClr val="002060"/>
        </a:solidFill>
      </dgm:spPr>
      <dgm:t>
        <a:bodyPr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ความสุขของคนในจังหวัดจะเพิ่มขึ้น รู้สึกอบอุ่น ปลอดภัย</a:t>
          </a: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5A3034A-63E9-46A2-B90F-F88D1A6847BB}" type="parTrans" cxnId="{326427CD-CBCE-46AD-AC36-F58E74003426}">
      <dgm:prSet/>
      <dgm:spPr/>
      <dgm:t>
        <a:bodyPr/>
        <a:lstStyle/>
        <a:p>
          <a:endParaRPr lang="th-TH"/>
        </a:p>
      </dgm:t>
    </dgm:pt>
    <dgm:pt modelId="{08AC8D4E-9570-4F0B-A77E-83430298BD8B}" type="sibTrans" cxnId="{326427CD-CBCE-46AD-AC36-F58E74003426}">
      <dgm:prSet/>
      <dgm:spPr/>
      <dgm:t>
        <a:bodyPr/>
        <a:lstStyle/>
        <a:p>
          <a:endParaRPr lang="th-TH"/>
        </a:p>
      </dgm:t>
    </dgm:pt>
    <dgm:pt modelId="{D0EA30FC-B061-4F84-BAAD-5FDB6C992207}">
      <dgm:prSet phldrT="[Text]" custT="1"/>
      <dgm:spPr>
        <a:solidFill>
          <a:srgbClr val="002060"/>
        </a:solidFill>
      </dgm:spPr>
      <dgm:t>
        <a:bodyPr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เพื่อนมาก ได้เครือข่ายบุคคลและองค์กรที่ทำดี ทั้งในและต่างประเทศ </a:t>
          </a: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3FEFCD7-E89C-4FCF-A109-3410F97DAD10}" type="parTrans" cxnId="{EE1A7D5C-FFF1-4C4F-A7E0-7DA0D4CE7D58}">
      <dgm:prSet/>
      <dgm:spPr/>
      <dgm:t>
        <a:bodyPr/>
        <a:lstStyle/>
        <a:p>
          <a:endParaRPr lang="th-TH"/>
        </a:p>
      </dgm:t>
    </dgm:pt>
    <dgm:pt modelId="{44CAFDFA-AD5B-4A55-A1C3-50F17C03A5BF}" type="sibTrans" cxnId="{EE1A7D5C-FFF1-4C4F-A7E0-7DA0D4CE7D58}">
      <dgm:prSet/>
      <dgm:spPr/>
      <dgm:t>
        <a:bodyPr/>
        <a:lstStyle/>
        <a:p>
          <a:endParaRPr lang="th-TH"/>
        </a:p>
      </dgm:t>
    </dgm:pt>
    <dgm:pt modelId="{23898F66-1D28-4571-8F6E-F64EED0C8EED}">
      <dgm:prSet phldrT="[Text]" custT="1"/>
      <dgm:spPr>
        <a:solidFill>
          <a:srgbClr val="002060"/>
        </a:solidFill>
      </dgm:spPr>
      <dgm:t>
        <a:bodyPr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เกิดความปรองดอง ของคนในจังหวัด ส่งผลดีต่อประเทศชาติ </a:t>
          </a:r>
          <a:endParaRPr lang="th-TH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2BF05E9-7D50-4E08-87C7-7C59F9D4D3F3}" type="parTrans" cxnId="{773CEE06-54C7-4AED-850D-22BCC425D6B5}">
      <dgm:prSet/>
      <dgm:spPr/>
      <dgm:t>
        <a:bodyPr/>
        <a:lstStyle/>
        <a:p>
          <a:endParaRPr lang="th-TH"/>
        </a:p>
      </dgm:t>
    </dgm:pt>
    <dgm:pt modelId="{F8DC7C17-4CEA-4621-A9F9-3F177EB47FE6}" type="sibTrans" cxnId="{773CEE06-54C7-4AED-850D-22BCC425D6B5}">
      <dgm:prSet/>
      <dgm:spPr/>
      <dgm:t>
        <a:bodyPr/>
        <a:lstStyle/>
        <a:p>
          <a:endParaRPr lang="th-TH"/>
        </a:p>
      </dgm:t>
    </dgm:pt>
    <dgm:pt modelId="{04058475-98B1-4B76-8065-E66235DB483F}">
      <dgm:prSet phldrT="[Text]" custT="1"/>
      <dgm:spPr>
        <a:solidFill>
          <a:srgbClr val="002060"/>
        </a:solidFill>
      </dgm:spPr>
      <dgm:t>
        <a:bodyPr/>
        <a:lstStyle/>
        <a:p>
          <a:r>
            <a: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ได้การยกย่อง ภาพลักษณ์การทำความดีจากสังคม</a:t>
          </a:r>
          <a:endParaRPr lang="th-TH" sz="2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3B3DFC1-ACBB-4645-9BA0-BB3CED89567A}" type="parTrans" cxnId="{AD8563B5-8614-4E5C-B538-249CA5280A1B}">
      <dgm:prSet/>
      <dgm:spPr/>
      <dgm:t>
        <a:bodyPr/>
        <a:lstStyle/>
        <a:p>
          <a:endParaRPr lang="th-TH"/>
        </a:p>
      </dgm:t>
    </dgm:pt>
    <dgm:pt modelId="{EF1253E6-6D39-4108-A5B0-F2C38CA0985B}" type="sibTrans" cxnId="{AD8563B5-8614-4E5C-B538-249CA5280A1B}">
      <dgm:prSet/>
      <dgm:spPr/>
      <dgm:t>
        <a:bodyPr/>
        <a:lstStyle/>
        <a:p>
          <a:endParaRPr lang="th-TH"/>
        </a:p>
      </dgm:t>
    </dgm:pt>
    <dgm:pt modelId="{41B1E100-C3AE-4C86-AA45-3F3D1F63A9E3}" type="pres">
      <dgm:prSet presAssocID="{32E6BE51-0385-450B-B702-70AABEEA5F0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80192043-A4E1-4ECA-844D-ADCFFB3AECD0}" type="pres">
      <dgm:prSet presAssocID="{BAA2DAAA-A79E-4E40-8F22-E57799599351}" presName="Parent" presStyleLbl="node0" presStyleIdx="0" presStyleCnt="1" custScaleX="127923">
        <dgm:presLayoutVars>
          <dgm:chMax val="6"/>
          <dgm:chPref val="6"/>
        </dgm:presLayoutVars>
      </dgm:prSet>
      <dgm:spPr/>
      <dgm:t>
        <a:bodyPr/>
        <a:lstStyle/>
        <a:p>
          <a:endParaRPr lang="th-TH"/>
        </a:p>
      </dgm:t>
    </dgm:pt>
    <dgm:pt modelId="{8078442F-845D-44B4-A6F9-1BF191A7568A}" type="pres">
      <dgm:prSet presAssocID="{592F05D2-93C6-4B7E-B6AC-CEC2CBEEB90B}" presName="Accent1" presStyleCnt="0"/>
      <dgm:spPr/>
    </dgm:pt>
    <dgm:pt modelId="{00CBFFD3-24BB-4E98-974B-9530941E9865}" type="pres">
      <dgm:prSet presAssocID="{592F05D2-93C6-4B7E-B6AC-CEC2CBEEB90B}" presName="Accent" presStyleLbl="bgShp" presStyleIdx="0" presStyleCnt="6"/>
      <dgm:spPr/>
    </dgm:pt>
    <dgm:pt modelId="{161F6F65-284A-4EDE-B51B-6225735D66DB}" type="pres">
      <dgm:prSet presAssocID="{592F05D2-93C6-4B7E-B6AC-CEC2CBEEB90B}" presName="Child1" presStyleLbl="node1" presStyleIdx="0" presStyleCnt="6" custScaleX="183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4638D3F-6446-484F-90C7-807C4916EA0A}" type="pres">
      <dgm:prSet presAssocID="{2227F3F5-E645-4A48-9CA8-40154B5CF2DB}" presName="Accent2" presStyleCnt="0"/>
      <dgm:spPr/>
    </dgm:pt>
    <dgm:pt modelId="{F7BA149F-7608-43C6-9306-694E3BDE310A}" type="pres">
      <dgm:prSet presAssocID="{2227F3F5-E645-4A48-9CA8-40154B5CF2DB}" presName="Accent" presStyleLbl="bgShp" presStyleIdx="1" presStyleCnt="6"/>
      <dgm:spPr/>
    </dgm:pt>
    <dgm:pt modelId="{16D542CA-79C9-4F53-A52A-0592F844D18A}" type="pres">
      <dgm:prSet presAssocID="{2227F3F5-E645-4A48-9CA8-40154B5CF2DB}" presName="Child2" presStyleLbl="node1" presStyleIdx="1" presStyleCnt="6" custScaleX="183007" custLinFactNeighborX="89377" custLinFactNeighborY="-113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2022E8A-5231-4BCC-8BBA-7D7A0F6FEE17}" type="pres">
      <dgm:prSet presAssocID="{FB95ADB3-F091-44BE-833B-4D51B31F5F23}" presName="Accent3" presStyleCnt="0"/>
      <dgm:spPr/>
    </dgm:pt>
    <dgm:pt modelId="{00B67BFA-685B-4FCD-AC5C-5D62E35C04AB}" type="pres">
      <dgm:prSet presAssocID="{FB95ADB3-F091-44BE-833B-4D51B31F5F23}" presName="Accent" presStyleLbl="bgShp" presStyleIdx="2" presStyleCnt="6" custLinFactNeighborX="-18246" custLinFactNeighborY="15393"/>
      <dgm:spPr>
        <a:solidFill>
          <a:srgbClr val="FF0000"/>
        </a:solidFill>
      </dgm:spPr>
      <dgm:t>
        <a:bodyPr/>
        <a:lstStyle/>
        <a:p>
          <a:endParaRPr lang="th-TH"/>
        </a:p>
      </dgm:t>
    </dgm:pt>
    <dgm:pt modelId="{6F594980-962A-46DE-B867-7F7DA3B45441}" type="pres">
      <dgm:prSet presAssocID="{FB95ADB3-F091-44BE-833B-4D51B31F5F23}" presName="Child3" presStyleLbl="node1" presStyleIdx="2" presStyleCnt="6" custScaleX="183007" custLinFactNeighborX="93714" custLinFactNeighborY="30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832DDF-13CA-4CDD-9D28-A8987BB29176}" type="pres">
      <dgm:prSet presAssocID="{D0EA30FC-B061-4F84-BAAD-5FDB6C992207}" presName="Accent4" presStyleCnt="0"/>
      <dgm:spPr/>
    </dgm:pt>
    <dgm:pt modelId="{C6C5D514-0429-4D83-AF22-4D5D05C0D68D}" type="pres">
      <dgm:prSet presAssocID="{D0EA30FC-B061-4F84-BAAD-5FDB6C992207}" presName="Accent" presStyleLbl="bgShp" presStyleIdx="3" presStyleCnt="6" custLinFactNeighborX="-12532" custLinFactNeighborY="23016"/>
      <dgm:spPr/>
    </dgm:pt>
    <dgm:pt modelId="{543C18D6-BDBF-4374-8663-7B06708BA569}" type="pres">
      <dgm:prSet presAssocID="{D0EA30FC-B061-4F84-BAAD-5FDB6C992207}" presName="Child4" presStyleLbl="node1" presStyleIdx="3" presStyleCnt="6" custScaleX="183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891AA8C-4299-4C7D-8227-02E3CB3E0651}" type="pres">
      <dgm:prSet presAssocID="{23898F66-1D28-4571-8F6E-F64EED0C8EED}" presName="Accent5" presStyleCnt="0"/>
      <dgm:spPr/>
    </dgm:pt>
    <dgm:pt modelId="{418530E7-0337-4178-9137-30BEA58122CB}" type="pres">
      <dgm:prSet presAssocID="{23898F66-1D28-4571-8F6E-F64EED0C8EED}" presName="Accent" presStyleLbl="bgShp" presStyleIdx="4" presStyleCnt="6"/>
      <dgm:spPr/>
    </dgm:pt>
    <dgm:pt modelId="{92365D3D-C569-43B7-8B8F-6255C1A382C5}" type="pres">
      <dgm:prSet presAssocID="{23898F66-1D28-4571-8F6E-F64EED0C8EED}" presName="Child5" presStyleLbl="node1" presStyleIdx="4" presStyleCnt="6" custScaleX="183007" custLinFactNeighborX="-86738" custLinFactNeighborY="18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222662-2F7B-48D6-B574-241E078FA177}" type="pres">
      <dgm:prSet presAssocID="{04058475-98B1-4B76-8065-E66235DB483F}" presName="Accent6" presStyleCnt="0"/>
      <dgm:spPr/>
    </dgm:pt>
    <dgm:pt modelId="{D2F1EDB7-D2DC-49F4-8E4E-77A80DF7CD5A}" type="pres">
      <dgm:prSet presAssocID="{04058475-98B1-4B76-8065-E66235DB483F}" presName="Accent" presStyleLbl="bgShp" presStyleIdx="5" presStyleCnt="6" custLinFactNeighborX="15183" custLinFactNeighborY="-19736"/>
      <dgm:spPr>
        <a:solidFill>
          <a:srgbClr val="FF0000"/>
        </a:solidFill>
      </dgm:spPr>
      <dgm:t>
        <a:bodyPr/>
        <a:lstStyle/>
        <a:p>
          <a:endParaRPr lang="th-TH"/>
        </a:p>
      </dgm:t>
    </dgm:pt>
    <dgm:pt modelId="{5F8A8F62-58D2-4A24-BB16-333D8BDD745E}" type="pres">
      <dgm:prSet presAssocID="{04058475-98B1-4B76-8065-E66235DB483F}" presName="Child6" presStyleLbl="node1" presStyleIdx="5" presStyleCnt="6" custScaleX="183007" custLinFactNeighborX="-91075" custLinFactNeighborY="-262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8180691-8AF5-41E2-9864-EA7ACEDF0BE7}" srcId="{BAA2DAAA-A79E-4E40-8F22-E57799599351}" destId="{592F05D2-93C6-4B7E-B6AC-CEC2CBEEB90B}" srcOrd="0" destOrd="0" parTransId="{26EFA105-C9FB-4958-ACEB-80FA48E9AFDC}" sibTransId="{08526322-55E0-4DB8-85C0-BD69FB52A6C5}"/>
    <dgm:cxn modelId="{C3BFE560-B476-47E9-9E39-3CBBF7C663C3}" srcId="{32E6BE51-0385-450B-B702-70AABEEA5F0E}" destId="{BAA2DAAA-A79E-4E40-8F22-E57799599351}" srcOrd="0" destOrd="0" parTransId="{C5F217AD-F951-4828-85B2-BED7236E95DC}" sibTransId="{FF4992C1-1F67-42C6-9CF8-BADD0F10EF7A}"/>
    <dgm:cxn modelId="{EB2AECFD-5C81-4499-9BE0-9CF01F5A27DA}" type="presOf" srcId="{32E6BE51-0385-450B-B702-70AABEEA5F0E}" destId="{41B1E100-C3AE-4C86-AA45-3F3D1F63A9E3}" srcOrd="0" destOrd="0" presId="urn:microsoft.com/office/officeart/2011/layout/HexagonRadial"/>
    <dgm:cxn modelId="{469D1DAA-DAFB-41B8-A6C7-0477871940D8}" type="presOf" srcId="{592F05D2-93C6-4B7E-B6AC-CEC2CBEEB90B}" destId="{161F6F65-284A-4EDE-B51B-6225735D66DB}" srcOrd="0" destOrd="0" presId="urn:microsoft.com/office/officeart/2011/layout/HexagonRadial"/>
    <dgm:cxn modelId="{1052841E-FE6F-4FC8-A54A-0C2D8C381533}" type="presOf" srcId="{D0EA30FC-B061-4F84-BAAD-5FDB6C992207}" destId="{543C18D6-BDBF-4374-8663-7B06708BA569}" srcOrd="0" destOrd="0" presId="urn:microsoft.com/office/officeart/2011/layout/HexagonRadial"/>
    <dgm:cxn modelId="{FD46E4C0-62FE-4A99-97D4-3CEF5539459D}" type="presOf" srcId="{2227F3F5-E645-4A48-9CA8-40154B5CF2DB}" destId="{16D542CA-79C9-4F53-A52A-0592F844D18A}" srcOrd="0" destOrd="0" presId="urn:microsoft.com/office/officeart/2011/layout/HexagonRadial"/>
    <dgm:cxn modelId="{65A3D95B-979A-4B73-8555-C91CB1A6DF93}" type="presOf" srcId="{23898F66-1D28-4571-8F6E-F64EED0C8EED}" destId="{92365D3D-C569-43B7-8B8F-6255C1A382C5}" srcOrd="0" destOrd="0" presId="urn:microsoft.com/office/officeart/2011/layout/HexagonRadial"/>
    <dgm:cxn modelId="{65CDA579-4178-48E0-9209-22665748A1D2}" type="presOf" srcId="{BAA2DAAA-A79E-4E40-8F22-E57799599351}" destId="{80192043-A4E1-4ECA-844D-ADCFFB3AECD0}" srcOrd="0" destOrd="0" presId="urn:microsoft.com/office/officeart/2011/layout/HexagonRadial"/>
    <dgm:cxn modelId="{EE1A7D5C-FFF1-4C4F-A7E0-7DA0D4CE7D58}" srcId="{BAA2DAAA-A79E-4E40-8F22-E57799599351}" destId="{D0EA30FC-B061-4F84-BAAD-5FDB6C992207}" srcOrd="3" destOrd="0" parTransId="{A3FEFCD7-E89C-4FCF-A109-3410F97DAD10}" sibTransId="{44CAFDFA-AD5B-4A55-A1C3-50F17C03A5BF}"/>
    <dgm:cxn modelId="{773CEE06-54C7-4AED-850D-22BCC425D6B5}" srcId="{BAA2DAAA-A79E-4E40-8F22-E57799599351}" destId="{23898F66-1D28-4571-8F6E-F64EED0C8EED}" srcOrd="4" destOrd="0" parTransId="{22BF05E9-7D50-4E08-87C7-7C59F9D4D3F3}" sibTransId="{F8DC7C17-4CEA-4621-A9F9-3F177EB47FE6}"/>
    <dgm:cxn modelId="{9458BEF9-2186-4495-95DE-635CCF7F5DF1}" srcId="{BAA2DAAA-A79E-4E40-8F22-E57799599351}" destId="{2227F3F5-E645-4A48-9CA8-40154B5CF2DB}" srcOrd="1" destOrd="0" parTransId="{0DD2AE86-3093-4149-AB8C-062DD05C8D94}" sibTransId="{9D2B1B22-6BD4-477E-B9F7-4455F2B30FD0}"/>
    <dgm:cxn modelId="{388FED4C-793F-4433-8019-51144DEACBED}" type="presOf" srcId="{FB95ADB3-F091-44BE-833B-4D51B31F5F23}" destId="{6F594980-962A-46DE-B867-7F7DA3B45441}" srcOrd="0" destOrd="0" presId="urn:microsoft.com/office/officeart/2011/layout/HexagonRadial"/>
    <dgm:cxn modelId="{6D902104-3DE7-4BD4-B5E8-587506642BD3}" type="presOf" srcId="{04058475-98B1-4B76-8065-E66235DB483F}" destId="{5F8A8F62-58D2-4A24-BB16-333D8BDD745E}" srcOrd="0" destOrd="0" presId="urn:microsoft.com/office/officeart/2011/layout/HexagonRadial"/>
    <dgm:cxn modelId="{AD8563B5-8614-4E5C-B538-249CA5280A1B}" srcId="{BAA2DAAA-A79E-4E40-8F22-E57799599351}" destId="{04058475-98B1-4B76-8065-E66235DB483F}" srcOrd="5" destOrd="0" parTransId="{63B3DFC1-ACBB-4645-9BA0-BB3CED89567A}" sibTransId="{EF1253E6-6D39-4108-A5B0-F2C38CA0985B}"/>
    <dgm:cxn modelId="{326427CD-CBCE-46AD-AC36-F58E74003426}" srcId="{BAA2DAAA-A79E-4E40-8F22-E57799599351}" destId="{FB95ADB3-F091-44BE-833B-4D51B31F5F23}" srcOrd="2" destOrd="0" parTransId="{F5A3034A-63E9-46A2-B90F-F88D1A6847BB}" sibTransId="{08AC8D4E-9570-4F0B-A77E-83430298BD8B}"/>
    <dgm:cxn modelId="{6B6C0268-70CD-4FBA-BC4D-C632BBC39A85}" type="presParOf" srcId="{41B1E100-C3AE-4C86-AA45-3F3D1F63A9E3}" destId="{80192043-A4E1-4ECA-844D-ADCFFB3AECD0}" srcOrd="0" destOrd="0" presId="urn:microsoft.com/office/officeart/2011/layout/HexagonRadial"/>
    <dgm:cxn modelId="{27A6CC41-F134-49E2-8199-EFFC2D33267D}" type="presParOf" srcId="{41B1E100-C3AE-4C86-AA45-3F3D1F63A9E3}" destId="{8078442F-845D-44B4-A6F9-1BF191A7568A}" srcOrd="1" destOrd="0" presId="urn:microsoft.com/office/officeart/2011/layout/HexagonRadial"/>
    <dgm:cxn modelId="{BD00D6D5-E412-4155-9CED-9DEF868EDB5C}" type="presParOf" srcId="{8078442F-845D-44B4-A6F9-1BF191A7568A}" destId="{00CBFFD3-24BB-4E98-974B-9530941E9865}" srcOrd="0" destOrd="0" presId="urn:microsoft.com/office/officeart/2011/layout/HexagonRadial"/>
    <dgm:cxn modelId="{AE774E63-B5AF-4288-85A8-0AA89150A155}" type="presParOf" srcId="{41B1E100-C3AE-4C86-AA45-3F3D1F63A9E3}" destId="{161F6F65-284A-4EDE-B51B-6225735D66DB}" srcOrd="2" destOrd="0" presId="urn:microsoft.com/office/officeart/2011/layout/HexagonRadial"/>
    <dgm:cxn modelId="{0E279C19-5533-4112-BF2C-3A07FE03A4C5}" type="presParOf" srcId="{41B1E100-C3AE-4C86-AA45-3F3D1F63A9E3}" destId="{14638D3F-6446-484F-90C7-807C4916EA0A}" srcOrd="3" destOrd="0" presId="urn:microsoft.com/office/officeart/2011/layout/HexagonRadial"/>
    <dgm:cxn modelId="{7BC37755-08A3-4D16-919E-7F71B126228A}" type="presParOf" srcId="{14638D3F-6446-484F-90C7-807C4916EA0A}" destId="{F7BA149F-7608-43C6-9306-694E3BDE310A}" srcOrd="0" destOrd="0" presId="urn:microsoft.com/office/officeart/2011/layout/HexagonRadial"/>
    <dgm:cxn modelId="{7E32CC45-A813-4742-814A-530ADD025302}" type="presParOf" srcId="{41B1E100-C3AE-4C86-AA45-3F3D1F63A9E3}" destId="{16D542CA-79C9-4F53-A52A-0592F844D18A}" srcOrd="4" destOrd="0" presId="urn:microsoft.com/office/officeart/2011/layout/HexagonRadial"/>
    <dgm:cxn modelId="{5B7D7D22-DBFE-4100-866A-364FED13B352}" type="presParOf" srcId="{41B1E100-C3AE-4C86-AA45-3F3D1F63A9E3}" destId="{62022E8A-5231-4BCC-8BBA-7D7A0F6FEE17}" srcOrd="5" destOrd="0" presId="urn:microsoft.com/office/officeart/2011/layout/HexagonRadial"/>
    <dgm:cxn modelId="{B43BF7BA-A790-408C-A66C-451FF46DD117}" type="presParOf" srcId="{62022E8A-5231-4BCC-8BBA-7D7A0F6FEE17}" destId="{00B67BFA-685B-4FCD-AC5C-5D62E35C04AB}" srcOrd="0" destOrd="0" presId="urn:microsoft.com/office/officeart/2011/layout/HexagonRadial"/>
    <dgm:cxn modelId="{652DBEF8-5496-4F81-A0D5-F71B81CDE419}" type="presParOf" srcId="{41B1E100-C3AE-4C86-AA45-3F3D1F63A9E3}" destId="{6F594980-962A-46DE-B867-7F7DA3B45441}" srcOrd="6" destOrd="0" presId="urn:microsoft.com/office/officeart/2011/layout/HexagonRadial"/>
    <dgm:cxn modelId="{D7B013C9-E12B-45EF-81EE-8A2987941AD7}" type="presParOf" srcId="{41B1E100-C3AE-4C86-AA45-3F3D1F63A9E3}" destId="{88832DDF-13CA-4CDD-9D28-A8987BB29176}" srcOrd="7" destOrd="0" presId="urn:microsoft.com/office/officeart/2011/layout/HexagonRadial"/>
    <dgm:cxn modelId="{04A5411A-50CE-4F28-98F3-E68CDA5F65DD}" type="presParOf" srcId="{88832DDF-13CA-4CDD-9D28-A8987BB29176}" destId="{C6C5D514-0429-4D83-AF22-4D5D05C0D68D}" srcOrd="0" destOrd="0" presId="urn:microsoft.com/office/officeart/2011/layout/HexagonRadial"/>
    <dgm:cxn modelId="{97656FBD-7786-43E6-AED9-37EEAE8C0784}" type="presParOf" srcId="{41B1E100-C3AE-4C86-AA45-3F3D1F63A9E3}" destId="{543C18D6-BDBF-4374-8663-7B06708BA569}" srcOrd="8" destOrd="0" presId="urn:microsoft.com/office/officeart/2011/layout/HexagonRadial"/>
    <dgm:cxn modelId="{E7B8D498-7C85-45AD-BA1F-DAE4B56EB60E}" type="presParOf" srcId="{41B1E100-C3AE-4C86-AA45-3F3D1F63A9E3}" destId="{2891AA8C-4299-4C7D-8227-02E3CB3E0651}" srcOrd="9" destOrd="0" presId="urn:microsoft.com/office/officeart/2011/layout/HexagonRadial"/>
    <dgm:cxn modelId="{C2F5C468-8FF6-4C30-B935-F7133D0F4BD6}" type="presParOf" srcId="{2891AA8C-4299-4C7D-8227-02E3CB3E0651}" destId="{418530E7-0337-4178-9137-30BEA58122CB}" srcOrd="0" destOrd="0" presId="urn:microsoft.com/office/officeart/2011/layout/HexagonRadial"/>
    <dgm:cxn modelId="{0FF95B9F-B4AF-46BC-B448-32122469DC2A}" type="presParOf" srcId="{41B1E100-C3AE-4C86-AA45-3F3D1F63A9E3}" destId="{92365D3D-C569-43B7-8B8F-6255C1A382C5}" srcOrd="10" destOrd="0" presId="urn:microsoft.com/office/officeart/2011/layout/HexagonRadial"/>
    <dgm:cxn modelId="{54CF2FD6-33CA-40BF-9BE6-0D6276F83424}" type="presParOf" srcId="{41B1E100-C3AE-4C86-AA45-3F3D1F63A9E3}" destId="{19222662-2F7B-48D6-B574-241E078FA177}" srcOrd="11" destOrd="0" presId="urn:microsoft.com/office/officeart/2011/layout/HexagonRadial"/>
    <dgm:cxn modelId="{57E8821C-59D4-458F-802B-1572836981EB}" type="presParOf" srcId="{19222662-2F7B-48D6-B574-241E078FA177}" destId="{D2F1EDB7-D2DC-49F4-8E4E-77A80DF7CD5A}" srcOrd="0" destOrd="0" presId="urn:microsoft.com/office/officeart/2011/layout/HexagonRadial"/>
    <dgm:cxn modelId="{18EEEA52-0ACA-4E71-9376-D19C42E14C7F}" type="presParOf" srcId="{41B1E100-C3AE-4C86-AA45-3F3D1F63A9E3}" destId="{5F8A8F62-58D2-4A24-BB16-333D8BDD745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5ED7DBC-43EE-4601-91F8-4E4E144E99D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99A9CD-3D8C-452E-87A5-EC9ABB6A87AD}">
      <dgm:prSet phldrT="[Text]"/>
      <dgm:spPr>
        <a:solidFill>
          <a:srgbClr val="000099"/>
        </a:solidFill>
      </dgm:spPr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พิจิตรโมเดล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331FAC1-2F41-4712-9206-2FE570DB5E61}" type="parTrans" cxnId="{405703C9-3E4E-4B61-A075-425FF40619F9}">
      <dgm:prSet/>
      <dgm:spPr/>
      <dgm:t>
        <a:bodyPr/>
        <a:lstStyle/>
        <a:p>
          <a:endParaRPr lang="en-US"/>
        </a:p>
      </dgm:t>
    </dgm:pt>
    <dgm:pt modelId="{7462D73D-E1DC-4A74-80B0-222B6947603C}" type="sibTrans" cxnId="{405703C9-3E4E-4B61-A075-425FF40619F9}">
      <dgm:prSet/>
      <dgm:spPr/>
      <dgm:t>
        <a:bodyPr/>
        <a:lstStyle/>
        <a:p>
          <a:endParaRPr lang="en-US"/>
        </a:p>
      </dgm:t>
    </dgm:pt>
    <dgm:pt modelId="{04271E2A-6B71-438A-8CFB-20C4243C8AD5}">
      <dgm:prSet phldrT="[Text]"/>
      <dgm:spPr/>
      <dgm:t>
        <a:bodyPr/>
        <a:lstStyle/>
        <a:p>
          <a:r>
            <a:rPr lang="th-TH" b="1" dirty="0" smtClean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ขับเคลื่อนผ่านเครือข่ายทางสังคม </a:t>
          </a:r>
          <a:endParaRPr lang="en-US" b="1" dirty="0">
            <a:solidFill>
              <a:srgbClr val="000099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CDE7322-6A2A-413A-9C29-AE6244DB56FE}" type="parTrans" cxnId="{6E879305-DD41-4C0C-B8B4-2375D555C3A5}">
      <dgm:prSet/>
      <dgm:spPr/>
      <dgm:t>
        <a:bodyPr/>
        <a:lstStyle/>
        <a:p>
          <a:endParaRPr lang="en-US"/>
        </a:p>
      </dgm:t>
    </dgm:pt>
    <dgm:pt modelId="{740DABE4-52E3-4A99-A6B9-C3F622571BCE}" type="sibTrans" cxnId="{6E879305-DD41-4C0C-B8B4-2375D555C3A5}">
      <dgm:prSet/>
      <dgm:spPr/>
      <dgm:t>
        <a:bodyPr/>
        <a:lstStyle/>
        <a:p>
          <a:endParaRPr lang="en-US"/>
        </a:p>
      </dgm:t>
    </dgm:pt>
    <dgm:pt modelId="{4308F8CA-606F-40B7-AA4F-5EE4B0220546}">
      <dgm:prSet phldrT="[Text]"/>
      <dgm:spPr>
        <a:solidFill>
          <a:srgbClr val="C00000"/>
        </a:solidFill>
      </dgm:spPr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บุรีรัมย์โมเดล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BCC242F-E429-4794-BE79-4D14AD1FF34C}" type="parTrans" cxnId="{E3B546CE-4ECD-4733-93C8-857F30CF9ADE}">
      <dgm:prSet/>
      <dgm:spPr/>
      <dgm:t>
        <a:bodyPr/>
        <a:lstStyle/>
        <a:p>
          <a:endParaRPr lang="en-US"/>
        </a:p>
      </dgm:t>
    </dgm:pt>
    <dgm:pt modelId="{1C1014C9-E2C8-4EEB-AA53-AB8E617D91BF}" type="sibTrans" cxnId="{E3B546CE-4ECD-4733-93C8-857F30CF9ADE}">
      <dgm:prSet/>
      <dgm:spPr/>
      <dgm:t>
        <a:bodyPr/>
        <a:lstStyle/>
        <a:p>
          <a:endParaRPr lang="en-US"/>
        </a:p>
      </dgm:t>
    </dgm:pt>
    <dgm:pt modelId="{6C7503D4-BECC-42A5-806C-5A39202D4995}">
      <dgm:prSet phldrT="[Text]"/>
      <dgm:spPr/>
      <dgm:t>
        <a:bodyPr/>
        <a:lstStyle/>
        <a:p>
          <a:r>
            <a:rPr lang="th-TH" b="1" dirty="0" smtClean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ขับเคลื่อนผ่านกลไกท้องถิ่นหรือท้องที่ </a:t>
          </a:r>
          <a:endParaRPr lang="en-US" b="1" dirty="0">
            <a:solidFill>
              <a:srgbClr val="000099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F6FBDFD-62A2-48DA-9B5D-BEE488045788}" type="parTrans" cxnId="{DD6F6817-36E6-48EF-BDDB-F8F30ACDD296}">
      <dgm:prSet/>
      <dgm:spPr/>
      <dgm:t>
        <a:bodyPr/>
        <a:lstStyle/>
        <a:p>
          <a:endParaRPr lang="en-US"/>
        </a:p>
      </dgm:t>
    </dgm:pt>
    <dgm:pt modelId="{48C8628D-B5E3-4B1C-A932-F8EB53B14E92}" type="sibTrans" cxnId="{DD6F6817-36E6-48EF-BDDB-F8F30ACDD296}">
      <dgm:prSet/>
      <dgm:spPr/>
      <dgm:t>
        <a:bodyPr/>
        <a:lstStyle/>
        <a:p>
          <a:endParaRPr lang="en-US"/>
        </a:p>
      </dgm:t>
    </dgm:pt>
    <dgm:pt modelId="{4CE4598D-DEAD-4659-B9A3-F7FC49598171}">
      <dgm:prSet phldrT="[Text]"/>
      <dgm:spPr>
        <a:solidFill>
          <a:srgbClr val="7030A0"/>
        </a:solidFill>
      </dgm:spPr>
      <dgm:t>
        <a:bodyPr/>
        <a:lstStyle/>
        <a:p>
          <a:r>
            <a: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ราชบุรีโมเดล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E970A80-B2B9-4493-AA8D-5AEFAC64A471}" type="parTrans" cxnId="{82DCD498-9817-4FD0-9EB0-1E8FD558E57D}">
      <dgm:prSet/>
      <dgm:spPr/>
      <dgm:t>
        <a:bodyPr/>
        <a:lstStyle/>
        <a:p>
          <a:endParaRPr lang="en-US"/>
        </a:p>
      </dgm:t>
    </dgm:pt>
    <dgm:pt modelId="{71CC5E93-C96E-475D-867D-67441744AC23}" type="sibTrans" cxnId="{82DCD498-9817-4FD0-9EB0-1E8FD558E57D}">
      <dgm:prSet/>
      <dgm:spPr/>
      <dgm:t>
        <a:bodyPr/>
        <a:lstStyle/>
        <a:p>
          <a:endParaRPr lang="en-US"/>
        </a:p>
      </dgm:t>
    </dgm:pt>
    <dgm:pt modelId="{089B3DAB-F25D-415F-8B7D-E34891D79A6C}">
      <dgm:prSet phldrT="[Text]"/>
      <dgm:spPr/>
      <dgm:t>
        <a:bodyPr/>
        <a:lstStyle/>
        <a:p>
          <a:r>
            <a:rPr lang="th-TH" b="1" dirty="0" smtClean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ขับเคลื่อนแบบผสมผสาน </a:t>
          </a:r>
          <a:endParaRPr lang="en-US" b="1" dirty="0">
            <a:solidFill>
              <a:srgbClr val="000099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E8182CA-30E6-4D2F-BEDB-400145BBAE03}" type="parTrans" cxnId="{BD4D72FC-21ED-448C-A013-4B4585B91E78}">
      <dgm:prSet/>
      <dgm:spPr/>
      <dgm:t>
        <a:bodyPr/>
        <a:lstStyle/>
        <a:p>
          <a:endParaRPr lang="en-US"/>
        </a:p>
      </dgm:t>
    </dgm:pt>
    <dgm:pt modelId="{81943056-7FA1-40DD-B886-852D629CB6DF}" type="sibTrans" cxnId="{BD4D72FC-21ED-448C-A013-4B4585B91E78}">
      <dgm:prSet/>
      <dgm:spPr/>
      <dgm:t>
        <a:bodyPr/>
        <a:lstStyle/>
        <a:p>
          <a:endParaRPr lang="en-US"/>
        </a:p>
      </dgm:t>
    </dgm:pt>
    <dgm:pt modelId="{509272EF-B349-4CDE-93D8-6664705132AD}" type="pres">
      <dgm:prSet presAssocID="{85ED7DBC-43EE-4601-91F8-4E4E144E99D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3A88AF-3B87-4323-9EEB-197CD2C8650F}" type="pres">
      <dgm:prSet presAssocID="{85ED7DBC-43EE-4601-91F8-4E4E144E99DC}" presName="cycle" presStyleCnt="0"/>
      <dgm:spPr/>
    </dgm:pt>
    <dgm:pt modelId="{9D235921-E779-40EF-ACD3-B6C17D0373E6}" type="pres">
      <dgm:prSet presAssocID="{85ED7DBC-43EE-4601-91F8-4E4E144E99DC}" presName="centerShape" presStyleCnt="0"/>
      <dgm:spPr/>
    </dgm:pt>
    <dgm:pt modelId="{1E941AEE-E587-48D0-8DBC-463606CC2411}" type="pres">
      <dgm:prSet presAssocID="{85ED7DBC-43EE-4601-91F8-4E4E144E99DC}" presName="connSite" presStyleLbl="node1" presStyleIdx="0" presStyleCnt="4"/>
      <dgm:spPr/>
    </dgm:pt>
    <dgm:pt modelId="{1AF3BE79-1B58-4CA0-AA6A-9252F047DA88}" type="pres">
      <dgm:prSet presAssocID="{85ED7DBC-43EE-4601-91F8-4E4E144E99DC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7B0E82C9-0702-42C8-92D5-2A1BBFB86B7E}" type="pres">
      <dgm:prSet presAssocID="{5331FAC1-2F41-4712-9206-2FE570DB5E61}" presName="Name25" presStyleLbl="parChTrans1D1" presStyleIdx="0" presStyleCnt="3"/>
      <dgm:spPr/>
      <dgm:t>
        <a:bodyPr/>
        <a:lstStyle/>
        <a:p>
          <a:endParaRPr lang="en-US"/>
        </a:p>
      </dgm:t>
    </dgm:pt>
    <dgm:pt modelId="{2211776A-C151-4B95-A5CE-395BB2739768}" type="pres">
      <dgm:prSet presAssocID="{2D99A9CD-3D8C-452E-87A5-EC9ABB6A87AD}" presName="node" presStyleCnt="0"/>
      <dgm:spPr/>
    </dgm:pt>
    <dgm:pt modelId="{CBA7007A-672F-428F-86CF-70BF37789395}" type="pres">
      <dgm:prSet presAssocID="{2D99A9CD-3D8C-452E-87A5-EC9ABB6A87AD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A8427-9407-43E1-947E-0AE106A78823}" type="pres">
      <dgm:prSet presAssocID="{2D99A9CD-3D8C-452E-87A5-EC9ABB6A87AD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A42D5-5146-4D34-A3FD-3AE37E6CAAEE}" type="pres">
      <dgm:prSet presAssocID="{ABCC242F-E429-4794-BE79-4D14AD1FF34C}" presName="Name25" presStyleLbl="parChTrans1D1" presStyleIdx="1" presStyleCnt="3"/>
      <dgm:spPr/>
      <dgm:t>
        <a:bodyPr/>
        <a:lstStyle/>
        <a:p>
          <a:endParaRPr lang="en-US"/>
        </a:p>
      </dgm:t>
    </dgm:pt>
    <dgm:pt modelId="{3925F7BD-7EB5-431E-BC50-4ADA0E7FF4DD}" type="pres">
      <dgm:prSet presAssocID="{4308F8CA-606F-40B7-AA4F-5EE4B0220546}" presName="node" presStyleCnt="0"/>
      <dgm:spPr/>
    </dgm:pt>
    <dgm:pt modelId="{0E526F91-FB4D-49BF-9B88-351D9A02F0DA}" type="pres">
      <dgm:prSet presAssocID="{4308F8CA-606F-40B7-AA4F-5EE4B022054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6E563-4257-4622-8A2B-46723039C06F}" type="pres">
      <dgm:prSet presAssocID="{4308F8CA-606F-40B7-AA4F-5EE4B022054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8CE22-54A9-4D2F-AEAD-3C4E294201AF}" type="pres">
      <dgm:prSet presAssocID="{7E970A80-B2B9-4493-AA8D-5AEFAC64A471}" presName="Name25" presStyleLbl="parChTrans1D1" presStyleIdx="2" presStyleCnt="3"/>
      <dgm:spPr/>
      <dgm:t>
        <a:bodyPr/>
        <a:lstStyle/>
        <a:p>
          <a:endParaRPr lang="en-US"/>
        </a:p>
      </dgm:t>
    </dgm:pt>
    <dgm:pt modelId="{DC23CCA1-439B-4A23-9A19-4D09B0D48870}" type="pres">
      <dgm:prSet presAssocID="{4CE4598D-DEAD-4659-B9A3-F7FC49598171}" presName="node" presStyleCnt="0"/>
      <dgm:spPr/>
    </dgm:pt>
    <dgm:pt modelId="{B4568FCF-03CB-4C73-B969-E7CD16883CBA}" type="pres">
      <dgm:prSet presAssocID="{4CE4598D-DEAD-4659-B9A3-F7FC49598171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B7884-E2E2-4A08-AE9D-57AEF2295E76}" type="pres">
      <dgm:prSet presAssocID="{4CE4598D-DEAD-4659-B9A3-F7FC49598171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CEAC73-9CE5-48F1-ABD0-1FD82CC94E4A}" type="presOf" srcId="{7E970A80-B2B9-4493-AA8D-5AEFAC64A471}" destId="{1A48CE22-54A9-4D2F-AEAD-3C4E294201AF}" srcOrd="0" destOrd="0" presId="urn:microsoft.com/office/officeart/2005/8/layout/radial2"/>
    <dgm:cxn modelId="{30894166-0FDB-4184-87F8-9B8E18E8AC94}" type="presOf" srcId="{2D99A9CD-3D8C-452E-87A5-EC9ABB6A87AD}" destId="{CBA7007A-672F-428F-86CF-70BF37789395}" srcOrd="0" destOrd="0" presId="urn:microsoft.com/office/officeart/2005/8/layout/radial2"/>
    <dgm:cxn modelId="{068919EF-47A3-4C74-8B69-9B4314E0C3E2}" type="presOf" srcId="{4CE4598D-DEAD-4659-B9A3-F7FC49598171}" destId="{B4568FCF-03CB-4C73-B969-E7CD16883CBA}" srcOrd="0" destOrd="0" presId="urn:microsoft.com/office/officeart/2005/8/layout/radial2"/>
    <dgm:cxn modelId="{4D1452F5-3381-420A-96B2-4FF746456054}" type="presOf" srcId="{089B3DAB-F25D-415F-8B7D-E34891D79A6C}" destId="{2A7B7884-E2E2-4A08-AE9D-57AEF2295E76}" srcOrd="0" destOrd="0" presId="urn:microsoft.com/office/officeart/2005/8/layout/radial2"/>
    <dgm:cxn modelId="{8EA26A98-B66B-42D5-B761-62986756BE08}" type="presOf" srcId="{85ED7DBC-43EE-4601-91F8-4E4E144E99DC}" destId="{509272EF-B349-4CDE-93D8-6664705132AD}" srcOrd="0" destOrd="0" presId="urn:microsoft.com/office/officeart/2005/8/layout/radial2"/>
    <dgm:cxn modelId="{6F117ACA-5C04-4D9B-AC36-A798BE34A179}" type="presOf" srcId="{ABCC242F-E429-4794-BE79-4D14AD1FF34C}" destId="{8DBA42D5-5146-4D34-A3FD-3AE37E6CAAEE}" srcOrd="0" destOrd="0" presId="urn:microsoft.com/office/officeart/2005/8/layout/radial2"/>
    <dgm:cxn modelId="{E3B546CE-4ECD-4733-93C8-857F30CF9ADE}" srcId="{85ED7DBC-43EE-4601-91F8-4E4E144E99DC}" destId="{4308F8CA-606F-40B7-AA4F-5EE4B0220546}" srcOrd="1" destOrd="0" parTransId="{ABCC242F-E429-4794-BE79-4D14AD1FF34C}" sibTransId="{1C1014C9-E2C8-4EEB-AA53-AB8E617D91BF}"/>
    <dgm:cxn modelId="{6E879305-DD41-4C0C-B8B4-2375D555C3A5}" srcId="{2D99A9CD-3D8C-452E-87A5-EC9ABB6A87AD}" destId="{04271E2A-6B71-438A-8CFB-20C4243C8AD5}" srcOrd="0" destOrd="0" parTransId="{ECDE7322-6A2A-413A-9C29-AE6244DB56FE}" sibTransId="{740DABE4-52E3-4A99-A6B9-C3F622571BCE}"/>
    <dgm:cxn modelId="{8FB84B64-0913-4441-AC27-FAB3B4190D03}" type="presOf" srcId="{6C7503D4-BECC-42A5-806C-5A39202D4995}" destId="{BF86E563-4257-4622-8A2B-46723039C06F}" srcOrd="0" destOrd="0" presId="urn:microsoft.com/office/officeart/2005/8/layout/radial2"/>
    <dgm:cxn modelId="{BD4D72FC-21ED-448C-A013-4B4585B91E78}" srcId="{4CE4598D-DEAD-4659-B9A3-F7FC49598171}" destId="{089B3DAB-F25D-415F-8B7D-E34891D79A6C}" srcOrd="0" destOrd="0" parTransId="{BE8182CA-30E6-4D2F-BEDB-400145BBAE03}" sibTransId="{81943056-7FA1-40DD-B886-852D629CB6DF}"/>
    <dgm:cxn modelId="{B2596C3B-F140-49A5-93E1-85A332F0554F}" type="presOf" srcId="{5331FAC1-2F41-4712-9206-2FE570DB5E61}" destId="{7B0E82C9-0702-42C8-92D5-2A1BBFB86B7E}" srcOrd="0" destOrd="0" presId="urn:microsoft.com/office/officeart/2005/8/layout/radial2"/>
    <dgm:cxn modelId="{B65FF154-F6F2-4491-81B6-A99B5427A65F}" type="presOf" srcId="{4308F8CA-606F-40B7-AA4F-5EE4B0220546}" destId="{0E526F91-FB4D-49BF-9B88-351D9A02F0DA}" srcOrd="0" destOrd="0" presId="urn:microsoft.com/office/officeart/2005/8/layout/radial2"/>
    <dgm:cxn modelId="{DD6F6817-36E6-48EF-BDDB-F8F30ACDD296}" srcId="{4308F8CA-606F-40B7-AA4F-5EE4B0220546}" destId="{6C7503D4-BECC-42A5-806C-5A39202D4995}" srcOrd="0" destOrd="0" parTransId="{CF6FBDFD-62A2-48DA-9B5D-BEE488045788}" sibTransId="{48C8628D-B5E3-4B1C-A932-F8EB53B14E92}"/>
    <dgm:cxn modelId="{A6F0EE2B-A52E-4747-B27A-52DCDA89408E}" type="presOf" srcId="{04271E2A-6B71-438A-8CFB-20C4243C8AD5}" destId="{AB6A8427-9407-43E1-947E-0AE106A78823}" srcOrd="0" destOrd="0" presId="urn:microsoft.com/office/officeart/2005/8/layout/radial2"/>
    <dgm:cxn modelId="{405703C9-3E4E-4B61-A075-425FF40619F9}" srcId="{85ED7DBC-43EE-4601-91F8-4E4E144E99DC}" destId="{2D99A9CD-3D8C-452E-87A5-EC9ABB6A87AD}" srcOrd="0" destOrd="0" parTransId="{5331FAC1-2F41-4712-9206-2FE570DB5E61}" sibTransId="{7462D73D-E1DC-4A74-80B0-222B6947603C}"/>
    <dgm:cxn modelId="{82DCD498-9817-4FD0-9EB0-1E8FD558E57D}" srcId="{85ED7DBC-43EE-4601-91F8-4E4E144E99DC}" destId="{4CE4598D-DEAD-4659-B9A3-F7FC49598171}" srcOrd="2" destOrd="0" parTransId="{7E970A80-B2B9-4493-AA8D-5AEFAC64A471}" sibTransId="{71CC5E93-C96E-475D-867D-67441744AC23}"/>
    <dgm:cxn modelId="{11C78887-0A1C-4033-9226-41693FC1B5F8}" type="presParOf" srcId="{509272EF-B349-4CDE-93D8-6664705132AD}" destId="{B53A88AF-3B87-4323-9EEB-197CD2C8650F}" srcOrd="0" destOrd="0" presId="urn:microsoft.com/office/officeart/2005/8/layout/radial2"/>
    <dgm:cxn modelId="{303F87AB-F8B7-499A-B8BA-A8EFA4B8A058}" type="presParOf" srcId="{B53A88AF-3B87-4323-9EEB-197CD2C8650F}" destId="{9D235921-E779-40EF-ACD3-B6C17D0373E6}" srcOrd="0" destOrd="0" presId="urn:microsoft.com/office/officeart/2005/8/layout/radial2"/>
    <dgm:cxn modelId="{7056E7C9-1708-4BA4-9BF7-3220F986BD10}" type="presParOf" srcId="{9D235921-E779-40EF-ACD3-B6C17D0373E6}" destId="{1E941AEE-E587-48D0-8DBC-463606CC2411}" srcOrd="0" destOrd="0" presId="urn:microsoft.com/office/officeart/2005/8/layout/radial2"/>
    <dgm:cxn modelId="{62C6559E-A75C-4B5E-975D-DFB51EA2CF1D}" type="presParOf" srcId="{9D235921-E779-40EF-ACD3-B6C17D0373E6}" destId="{1AF3BE79-1B58-4CA0-AA6A-9252F047DA88}" srcOrd="1" destOrd="0" presId="urn:microsoft.com/office/officeart/2005/8/layout/radial2"/>
    <dgm:cxn modelId="{5D829EA0-770D-4D14-A867-64553D3C96FA}" type="presParOf" srcId="{B53A88AF-3B87-4323-9EEB-197CD2C8650F}" destId="{7B0E82C9-0702-42C8-92D5-2A1BBFB86B7E}" srcOrd="1" destOrd="0" presId="urn:microsoft.com/office/officeart/2005/8/layout/radial2"/>
    <dgm:cxn modelId="{8778A2A4-550B-4637-B097-62A25CFDE864}" type="presParOf" srcId="{B53A88AF-3B87-4323-9EEB-197CD2C8650F}" destId="{2211776A-C151-4B95-A5CE-395BB2739768}" srcOrd="2" destOrd="0" presId="urn:microsoft.com/office/officeart/2005/8/layout/radial2"/>
    <dgm:cxn modelId="{90FE4C36-60CE-424B-9E1A-2E472CDBF6A8}" type="presParOf" srcId="{2211776A-C151-4B95-A5CE-395BB2739768}" destId="{CBA7007A-672F-428F-86CF-70BF37789395}" srcOrd="0" destOrd="0" presId="urn:microsoft.com/office/officeart/2005/8/layout/radial2"/>
    <dgm:cxn modelId="{4647DD29-42F7-4BC5-B9CC-3E046DFDE00D}" type="presParOf" srcId="{2211776A-C151-4B95-A5CE-395BB2739768}" destId="{AB6A8427-9407-43E1-947E-0AE106A78823}" srcOrd="1" destOrd="0" presId="urn:microsoft.com/office/officeart/2005/8/layout/radial2"/>
    <dgm:cxn modelId="{03ADC326-4DCD-4D8E-95C9-AC4FF937A66C}" type="presParOf" srcId="{B53A88AF-3B87-4323-9EEB-197CD2C8650F}" destId="{8DBA42D5-5146-4D34-A3FD-3AE37E6CAAEE}" srcOrd="3" destOrd="0" presId="urn:microsoft.com/office/officeart/2005/8/layout/radial2"/>
    <dgm:cxn modelId="{9F9EA6E8-FB82-4841-90A7-A5056D43128C}" type="presParOf" srcId="{B53A88AF-3B87-4323-9EEB-197CD2C8650F}" destId="{3925F7BD-7EB5-431E-BC50-4ADA0E7FF4DD}" srcOrd="4" destOrd="0" presId="urn:microsoft.com/office/officeart/2005/8/layout/radial2"/>
    <dgm:cxn modelId="{12E125A2-59B3-46C1-9218-742C3BCD3493}" type="presParOf" srcId="{3925F7BD-7EB5-431E-BC50-4ADA0E7FF4DD}" destId="{0E526F91-FB4D-49BF-9B88-351D9A02F0DA}" srcOrd="0" destOrd="0" presId="urn:microsoft.com/office/officeart/2005/8/layout/radial2"/>
    <dgm:cxn modelId="{A176C9F3-BE96-48BB-A450-B41257925354}" type="presParOf" srcId="{3925F7BD-7EB5-431E-BC50-4ADA0E7FF4DD}" destId="{BF86E563-4257-4622-8A2B-46723039C06F}" srcOrd="1" destOrd="0" presId="urn:microsoft.com/office/officeart/2005/8/layout/radial2"/>
    <dgm:cxn modelId="{D2F7272C-67C3-4EDB-A7C1-2D8114D8739F}" type="presParOf" srcId="{B53A88AF-3B87-4323-9EEB-197CD2C8650F}" destId="{1A48CE22-54A9-4D2F-AEAD-3C4E294201AF}" srcOrd="5" destOrd="0" presId="urn:microsoft.com/office/officeart/2005/8/layout/radial2"/>
    <dgm:cxn modelId="{53959BF5-983B-4F99-AAE9-6FACFD41DB09}" type="presParOf" srcId="{B53A88AF-3B87-4323-9EEB-197CD2C8650F}" destId="{DC23CCA1-439B-4A23-9A19-4D09B0D48870}" srcOrd="6" destOrd="0" presId="urn:microsoft.com/office/officeart/2005/8/layout/radial2"/>
    <dgm:cxn modelId="{0971BE2A-6911-4DD8-9677-16DEF3F656ED}" type="presParOf" srcId="{DC23CCA1-439B-4A23-9A19-4D09B0D48870}" destId="{B4568FCF-03CB-4C73-B969-E7CD16883CBA}" srcOrd="0" destOrd="0" presId="urn:microsoft.com/office/officeart/2005/8/layout/radial2"/>
    <dgm:cxn modelId="{7E3D09EB-53C5-4BBE-94B3-DB22E2C8F5AE}" type="presParOf" srcId="{DC23CCA1-439B-4A23-9A19-4D09B0D48870}" destId="{2A7B7884-E2E2-4A08-AE9D-57AEF2295E7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4846FB-5F66-47CD-A2A6-37AA7608A152}" type="doc">
      <dgm:prSet loTypeId="urn:microsoft.com/office/officeart/2005/8/layout/cycle6" loCatId="cycle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25CEBBE-AA58-465F-862C-A8D0B4619527}">
      <dgm:prSet phldrT="[Text]" custT="1"/>
      <dgm:spPr>
        <a:solidFill>
          <a:srgbClr val="FFFF00"/>
        </a:solidFill>
        <a:ln>
          <a:noFill/>
        </a:ln>
      </dgm:spPr>
      <dgm:t>
        <a:bodyPr/>
        <a:lstStyle/>
        <a:p>
          <a:r>
            <a: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ระบบเศรษฐกิจและการเมือง</a:t>
          </a:r>
          <a:endParaRPr lang="en-US" sz="2000" b="1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145C36A-B817-4F0B-A2B0-E0080810D2BA}" type="parTrans" cxnId="{702C3C30-2BEB-493B-92CA-FCD661BCC164}">
      <dgm:prSet/>
      <dgm:spPr/>
      <dgm:t>
        <a:bodyPr/>
        <a:lstStyle/>
        <a:p>
          <a:endParaRPr lang="en-US"/>
        </a:p>
      </dgm:t>
    </dgm:pt>
    <dgm:pt modelId="{879FC719-DF07-469F-82E6-ADDA9D35D8ED}" type="sibTrans" cxnId="{702C3C30-2BEB-493B-92CA-FCD661BCC164}">
      <dgm:prSet/>
      <dgm:spPr>
        <a:ln w="5715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86D259D8-4F3F-447F-8C0F-580EF1BEC96C}">
      <dgm:prSet phldrT="[Text]" custT="1"/>
      <dgm:spPr>
        <a:solidFill>
          <a:srgbClr val="FFCCFF"/>
        </a:solidFill>
        <a:ln>
          <a:noFill/>
        </a:ln>
      </dgm:spPr>
      <dgm:t>
        <a:bodyPr/>
        <a:lstStyle/>
        <a:p>
          <a:r>
            <a: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สถานที่ทำงานกลุ่มอาชีพ</a:t>
          </a:r>
          <a:endParaRPr lang="en-US" sz="2000" b="1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A0779D-B799-40B9-98AB-F286343BC738}" type="parTrans" cxnId="{A528B935-D909-444F-8CE9-5DA1E80AFC11}">
      <dgm:prSet/>
      <dgm:spPr/>
      <dgm:t>
        <a:bodyPr/>
        <a:lstStyle/>
        <a:p>
          <a:endParaRPr lang="en-US"/>
        </a:p>
      </dgm:t>
    </dgm:pt>
    <dgm:pt modelId="{1230A379-2510-4EF5-B08B-E8D5521D4BC2}" type="sibTrans" cxnId="{A528B935-D909-444F-8CE9-5DA1E80AFC11}">
      <dgm:prSet/>
      <dgm:spPr>
        <a:ln w="57150"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2745957F-BACD-4F5F-877B-0FE688E088C5}">
      <dgm:prSet phldrT="[Text]" custT="1"/>
      <dgm:spPr>
        <a:solidFill>
          <a:srgbClr val="B3FFE6"/>
        </a:solidFill>
        <a:ln>
          <a:noFill/>
        </a:ln>
      </dgm:spPr>
      <dgm:t>
        <a:bodyPr/>
        <a:lstStyle/>
        <a:p>
          <a:r>
            <a:rPr lang="th-TH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วัฒนธรรม</a:t>
          </a:r>
        </a:p>
        <a:p>
          <a:r>
            <a:rPr lang="th-TH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ความเชื่อ</a:t>
          </a:r>
          <a:endParaRPr lang="en-US" sz="2400" b="1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5836D21-7AD4-401A-A3FF-E8EC1DD500AD}" type="parTrans" cxnId="{C1B7FD07-8A1B-458B-9C5D-D7EFD65C7722}">
      <dgm:prSet/>
      <dgm:spPr/>
      <dgm:t>
        <a:bodyPr/>
        <a:lstStyle/>
        <a:p>
          <a:endParaRPr lang="en-US"/>
        </a:p>
      </dgm:t>
    </dgm:pt>
    <dgm:pt modelId="{3C76FD43-6874-4893-9390-CDB7A0EE680D}" type="sibTrans" cxnId="{C1B7FD07-8A1B-458B-9C5D-D7EFD65C7722}">
      <dgm:prSet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D53CBDAF-A480-47CD-8119-01B5E85EB1FD}">
      <dgm:prSet phldrT="[Text]" custT="1"/>
      <dgm:spPr>
        <a:solidFill>
          <a:schemeClr val="accent4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th-TH" sz="2400" b="1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อิทธิพลของสื่อ</a:t>
          </a:r>
          <a:endParaRPr lang="en-US" sz="2400" b="1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105ED91-98A0-4936-A291-FF96CAC0AE98}" type="parTrans" cxnId="{CAEBD98F-EF61-4B7F-A488-97940E07F448}">
      <dgm:prSet/>
      <dgm:spPr/>
      <dgm:t>
        <a:bodyPr/>
        <a:lstStyle/>
        <a:p>
          <a:endParaRPr lang="en-US"/>
        </a:p>
      </dgm:t>
    </dgm:pt>
    <dgm:pt modelId="{CD87EB2A-12CA-4798-B4B0-3C3A4EC46362}" type="sibTrans" cxnId="{CAEBD98F-EF61-4B7F-A488-97940E07F448}">
      <dgm:prSet/>
      <dgm:spPr>
        <a:ln w="38100"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63D4FEE9-3E19-4281-9958-BD9C55B34D56}" type="pres">
      <dgm:prSet presAssocID="{914846FB-5F66-47CD-A2A6-37AA7608A1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4E1747-A1B9-45D4-AAD3-877E2305002D}" type="pres">
      <dgm:prSet presAssocID="{225CEBBE-AA58-465F-862C-A8D0B4619527}" presName="node" presStyleLbl="node1" presStyleIdx="0" presStyleCnt="4" custScaleX="95500" custScaleY="72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B621E-278B-43C6-9D42-3566A9EC197B}" type="pres">
      <dgm:prSet presAssocID="{225CEBBE-AA58-465F-862C-A8D0B4619527}" presName="spNode" presStyleCnt="0"/>
      <dgm:spPr/>
      <dgm:t>
        <a:bodyPr/>
        <a:lstStyle/>
        <a:p>
          <a:endParaRPr lang="th-TH"/>
        </a:p>
      </dgm:t>
    </dgm:pt>
    <dgm:pt modelId="{9C03006B-5F1F-4C10-92C0-18C14570EF39}" type="pres">
      <dgm:prSet presAssocID="{879FC719-DF07-469F-82E6-ADDA9D35D8ED}" presName="sibTrans" presStyleLbl="sibTrans1D1" presStyleIdx="0" presStyleCnt="4"/>
      <dgm:spPr/>
      <dgm:t>
        <a:bodyPr/>
        <a:lstStyle/>
        <a:p>
          <a:endParaRPr lang="en-US"/>
        </a:p>
      </dgm:t>
    </dgm:pt>
    <dgm:pt modelId="{3CC944D9-3230-4105-A371-2062012C349C}" type="pres">
      <dgm:prSet presAssocID="{86D259D8-4F3F-447F-8C0F-580EF1BEC96C}" presName="node" presStyleLbl="node1" presStyleIdx="1" presStyleCnt="4" custScaleX="80547" custScaleY="70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2841F-8B64-45DC-A1F7-469D9C20427B}" type="pres">
      <dgm:prSet presAssocID="{86D259D8-4F3F-447F-8C0F-580EF1BEC96C}" presName="spNode" presStyleCnt="0"/>
      <dgm:spPr/>
      <dgm:t>
        <a:bodyPr/>
        <a:lstStyle/>
        <a:p>
          <a:endParaRPr lang="th-TH"/>
        </a:p>
      </dgm:t>
    </dgm:pt>
    <dgm:pt modelId="{2FFC6AC4-CC73-4677-BA38-432DB43C8800}" type="pres">
      <dgm:prSet presAssocID="{1230A379-2510-4EF5-B08B-E8D5521D4BC2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C695875-BBA0-49A3-880E-147F68BFC64A}" type="pres">
      <dgm:prSet presAssocID="{2745957F-BACD-4F5F-877B-0FE688E088C5}" presName="node" presStyleLbl="node1" presStyleIdx="2" presStyleCnt="4" custScaleX="80547" custScaleY="70896" custRadScaleRad="83534" custRadScaleInc="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64C51-01C5-42B6-911B-56E449540C0A}" type="pres">
      <dgm:prSet presAssocID="{2745957F-BACD-4F5F-877B-0FE688E088C5}" presName="spNode" presStyleCnt="0"/>
      <dgm:spPr/>
      <dgm:t>
        <a:bodyPr/>
        <a:lstStyle/>
        <a:p>
          <a:endParaRPr lang="th-TH"/>
        </a:p>
      </dgm:t>
    </dgm:pt>
    <dgm:pt modelId="{FB1539AA-6C0C-41C7-826F-DC8F74C5762C}" type="pres">
      <dgm:prSet presAssocID="{3C76FD43-6874-4893-9390-CDB7A0EE680D}" presName="sibTrans" presStyleLbl="sibTrans1D1" presStyleIdx="2" presStyleCnt="4"/>
      <dgm:spPr/>
      <dgm:t>
        <a:bodyPr/>
        <a:lstStyle/>
        <a:p>
          <a:endParaRPr lang="en-US"/>
        </a:p>
      </dgm:t>
    </dgm:pt>
    <dgm:pt modelId="{0CD11EE9-1990-4032-A7B6-2E0D6C5DEC7B}" type="pres">
      <dgm:prSet presAssocID="{D53CBDAF-A480-47CD-8119-01B5E85EB1FD}" presName="node" presStyleLbl="node1" presStyleIdx="3" presStyleCnt="4" custScaleX="73829" custScaleY="70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ABAD2-6660-4782-94F4-3310C2E21CBF}" type="pres">
      <dgm:prSet presAssocID="{D53CBDAF-A480-47CD-8119-01B5E85EB1FD}" presName="spNode" presStyleCnt="0"/>
      <dgm:spPr/>
      <dgm:t>
        <a:bodyPr/>
        <a:lstStyle/>
        <a:p>
          <a:endParaRPr lang="th-TH"/>
        </a:p>
      </dgm:t>
    </dgm:pt>
    <dgm:pt modelId="{A0E26420-EC47-411E-AFA7-7B8FB02A45AB}" type="pres">
      <dgm:prSet presAssocID="{CD87EB2A-12CA-4798-B4B0-3C3A4EC46362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11E36FE3-3885-446A-825C-3E50063821FC}" type="presOf" srcId="{914846FB-5F66-47CD-A2A6-37AA7608A152}" destId="{63D4FEE9-3E19-4281-9958-BD9C55B34D56}" srcOrd="0" destOrd="0" presId="urn:microsoft.com/office/officeart/2005/8/layout/cycle6"/>
    <dgm:cxn modelId="{CAEBD98F-EF61-4B7F-A488-97940E07F448}" srcId="{914846FB-5F66-47CD-A2A6-37AA7608A152}" destId="{D53CBDAF-A480-47CD-8119-01B5E85EB1FD}" srcOrd="3" destOrd="0" parTransId="{2105ED91-98A0-4936-A291-FF96CAC0AE98}" sibTransId="{CD87EB2A-12CA-4798-B4B0-3C3A4EC46362}"/>
    <dgm:cxn modelId="{C1B7FD07-8A1B-458B-9C5D-D7EFD65C7722}" srcId="{914846FB-5F66-47CD-A2A6-37AA7608A152}" destId="{2745957F-BACD-4F5F-877B-0FE688E088C5}" srcOrd="2" destOrd="0" parTransId="{25836D21-7AD4-401A-A3FF-E8EC1DD500AD}" sibTransId="{3C76FD43-6874-4893-9390-CDB7A0EE680D}"/>
    <dgm:cxn modelId="{702C3C30-2BEB-493B-92CA-FCD661BCC164}" srcId="{914846FB-5F66-47CD-A2A6-37AA7608A152}" destId="{225CEBBE-AA58-465F-862C-A8D0B4619527}" srcOrd="0" destOrd="0" parTransId="{A145C36A-B817-4F0B-A2B0-E0080810D2BA}" sibTransId="{879FC719-DF07-469F-82E6-ADDA9D35D8ED}"/>
    <dgm:cxn modelId="{39AE0662-70D4-436B-9909-C6DAE903E98F}" type="presOf" srcId="{879FC719-DF07-469F-82E6-ADDA9D35D8ED}" destId="{9C03006B-5F1F-4C10-92C0-18C14570EF39}" srcOrd="0" destOrd="0" presId="urn:microsoft.com/office/officeart/2005/8/layout/cycle6"/>
    <dgm:cxn modelId="{A528B935-D909-444F-8CE9-5DA1E80AFC11}" srcId="{914846FB-5F66-47CD-A2A6-37AA7608A152}" destId="{86D259D8-4F3F-447F-8C0F-580EF1BEC96C}" srcOrd="1" destOrd="0" parTransId="{AFA0779D-B799-40B9-98AB-F286343BC738}" sibTransId="{1230A379-2510-4EF5-B08B-E8D5521D4BC2}"/>
    <dgm:cxn modelId="{72A93BFD-9FB4-4F4D-805D-8EA73E9784A1}" type="presOf" srcId="{2745957F-BACD-4F5F-877B-0FE688E088C5}" destId="{2C695875-BBA0-49A3-880E-147F68BFC64A}" srcOrd="0" destOrd="0" presId="urn:microsoft.com/office/officeart/2005/8/layout/cycle6"/>
    <dgm:cxn modelId="{B087EDD2-C364-4C41-9B56-178731BBB102}" type="presOf" srcId="{CD87EB2A-12CA-4798-B4B0-3C3A4EC46362}" destId="{A0E26420-EC47-411E-AFA7-7B8FB02A45AB}" srcOrd="0" destOrd="0" presId="urn:microsoft.com/office/officeart/2005/8/layout/cycle6"/>
    <dgm:cxn modelId="{C1648D7D-E2A3-443D-A579-0BC3CFD0992E}" type="presOf" srcId="{1230A379-2510-4EF5-B08B-E8D5521D4BC2}" destId="{2FFC6AC4-CC73-4677-BA38-432DB43C8800}" srcOrd="0" destOrd="0" presId="urn:microsoft.com/office/officeart/2005/8/layout/cycle6"/>
    <dgm:cxn modelId="{682A6581-7D6A-4F1E-B849-95E94BF68483}" type="presOf" srcId="{86D259D8-4F3F-447F-8C0F-580EF1BEC96C}" destId="{3CC944D9-3230-4105-A371-2062012C349C}" srcOrd="0" destOrd="0" presId="urn:microsoft.com/office/officeart/2005/8/layout/cycle6"/>
    <dgm:cxn modelId="{D0F6DB52-3AE3-4704-80B5-8D54DA289CE6}" type="presOf" srcId="{225CEBBE-AA58-465F-862C-A8D0B4619527}" destId="{0D4E1747-A1B9-45D4-AAD3-877E2305002D}" srcOrd="0" destOrd="0" presId="urn:microsoft.com/office/officeart/2005/8/layout/cycle6"/>
    <dgm:cxn modelId="{9E503AC4-9E42-4F78-91BA-7727BA5F0F4D}" type="presOf" srcId="{3C76FD43-6874-4893-9390-CDB7A0EE680D}" destId="{FB1539AA-6C0C-41C7-826F-DC8F74C5762C}" srcOrd="0" destOrd="0" presId="urn:microsoft.com/office/officeart/2005/8/layout/cycle6"/>
    <dgm:cxn modelId="{E1DFE7CD-36AE-4D36-B33F-112ABDBE76E2}" type="presOf" srcId="{D53CBDAF-A480-47CD-8119-01B5E85EB1FD}" destId="{0CD11EE9-1990-4032-A7B6-2E0D6C5DEC7B}" srcOrd="0" destOrd="0" presId="urn:microsoft.com/office/officeart/2005/8/layout/cycle6"/>
    <dgm:cxn modelId="{DA6B1098-36B3-4700-B197-46FDD7AA5C8F}" type="presParOf" srcId="{63D4FEE9-3E19-4281-9958-BD9C55B34D56}" destId="{0D4E1747-A1B9-45D4-AAD3-877E2305002D}" srcOrd="0" destOrd="0" presId="urn:microsoft.com/office/officeart/2005/8/layout/cycle6"/>
    <dgm:cxn modelId="{F061B377-FC41-40FF-9A31-0A32D53122EF}" type="presParOf" srcId="{63D4FEE9-3E19-4281-9958-BD9C55B34D56}" destId="{D92B621E-278B-43C6-9D42-3566A9EC197B}" srcOrd="1" destOrd="0" presId="urn:microsoft.com/office/officeart/2005/8/layout/cycle6"/>
    <dgm:cxn modelId="{F7DB6FDB-8307-42E3-9CA4-B0BB2FB515D8}" type="presParOf" srcId="{63D4FEE9-3E19-4281-9958-BD9C55B34D56}" destId="{9C03006B-5F1F-4C10-92C0-18C14570EF39}" srcOrd="2" destOrd="0" presId="urn:microsoft.com/office/officeart/2005/8/layout/cycle6"/>
    <dgm:cxn modelId="{3E519D6B-DB25-4400-BD2F-B2E5CF0D70BD}" type="presParOf" srcId="{63D4FEE9-3E19-4281-9958-BD9C55B34D56}" destId="{3CC944D9-3230-4105-A371-2062012C349C}" srcOrd="3" destOrd="0" presId="urn:microsoft.com/office/officeart/2005/8/layout/cycle6"/>
    <dgm:cxn modelId="{E63F7927-5200-4E4A-AF1E-4CE188C2D930}" type="presParOf" srcId="{63D4FEE9-3E19-4281-9958-BD9C55B34D56}" destId="{2F32841F-8B64-45DC-A1F7-469D9C20427B}" srcOrd="4" destOrd="0" presId="urn:microsoft.com/office/officeart/2005/8/layout/cycle6"/>
    <dgm:cxn modelId="{3C62A921-91CC-46FC-B10A-E5841849AF43}" type="presParOf" srcId="{63D4FEE9-3E19-4281-9958-BD9C55B34D56}" destId="{2FFC6AC4-CC73-4677-BA38-432DB43C8800}" srcOrd="5" destOrd="0" presId="urn:microsoft.com/office/officeart/2005/8/layout/cycle6"/>
    <dgm:cxn modelId="{EF023300-AE33-4E89-BE07-E64D48369FB1}" type="presParOf" srcId="{63D4FEE9-3E19-4281-9958-BD9C55B34D56}" destId="{2C695875-BBA0-49A3-880E-147F68BFC64A}" srcOrd="6" destOrd="0" presId="urn:microsoft.com/office/officeart/2005/8/layout/cycle6"/>
    <dgm:cxn modelId="{09D1B7CF-9463-4CC0-ACB1-0EBAC87C23E3}" type="presParOf" srcId="{63D4FEE9-3E19-4281-9958-BD9C55B34D56}" destId="{3EB64C51-01C5-42B6-911B-56E449540C0A}" srcOrd="7" destOrd="0" presId="urn:microsoft.com/office/officeart/2005/8/layout/cycle6"/>
    <dgm:cxn modelId="{EC9447B8-21D5-4FBB-BC69-B795E1307E14}" type="presParOf" srcId="{63D4FEE9-3E19-4281-9958-BD9C55B34D56}" destId="{FB1539AA-6C0C-41C7-826F-DC8F74C5762C}" srcOrd="8" destOrd="0" presId="urn:microsoft.com/office/officeart/2005/8/layout/cycle6"/>
    <dgm:cxn modelId="{682DB113-6B34-424D-9082-5B75884D6C4F}" type="presParOf" srcId="{63D4FEE9-3E19-4281-9958-BD9C55B34D56}" destId="{0CD11EE9-1990-4032-A7B6-2E0D6C5DEC7B}" srcOrd="9" destOrd="0" presId="urn:microsoft.com/office/officeart/2005/8/layout/cycle6"/>
    <dgm:cxn modelId="{44964A7B-09B0-416F-9878-0E1F612D72DB}" type="presParOf" srcId="{63D4FEE9-3E19-4281-9958-BD9C55B34D56}" destId="{0F3ABAD2-6660-4782-94F4-3310C2E21CBF}" srcOrd="10" destOrd="0" presId="urn:microsoft.com/office/officeart/2005/8/layout/cycle6"/>
    <dgm:cxn modelId="{48AA5D62-6863-4426-95DB-34D78CDA13B1}" type="presParOf" srcId="{63D4FEE9-3E19-4281-9958-BD9C55B34D56}" destId="{A0E26420-EC47-411E-AFA7-7B8FB02A45A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4846FB-5F66-47CD-A2A6-37AA7608A152}" type="doc">
      <dgm:prSet loTypeId="urn:microsoft.com/office/officeart/2005/8/layout/cycle6" loCatId="cycle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25CEBBE-AA58-465F-862C-A8D0B4619527}">
      <dgm:prSet phldrT="[Text]" custT="1"/>
      <dgm:spPr>
        <a:solidFill>
          <a:schemeClr val="accent2">
            <a:lumMod val="20000"/>
            <a:lumOff val="80000"/>
          </a:schemeClr>
        </a:solidFill>
        <a:ln w="12700"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th-TH" sz="1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สถาบันศาสนา</a:t>
          </a:r>
          <a:endParaRPr lang="en-US" sz="1400" b="1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145C36A-B817-4F0B-A2B0-E0080810D2BA}" type="parTrans" cxnId="{702C3C30-2BEB-493B-92CA-FCD661BCC164}">
      <dgm:prSet/>
      <dgm:spPr/>
      <dgm:t>
        <a:bodyPr/>
        <a:lstStyle/>
        <a:p>
          <a:endParaRPr lang="en-US" sz="1200"/>
        </a:p>
      </dgm:t>
    </dgm:pt>
    <dgm:pt modelId="{879FC719-DF07-469F-82E6-ADDA9D35D8ED}" type="sibTrans" cxnId="{702C3C30-2BEB-493B-92CA-FCD661BCC164}">
      <dgm:prSet/>
      <dgm:spPr>
        <a:ln w="38100">
          <a:solidFill>
            <a:srgbClr val="1694AA"/>
          </a:solidFill>
        </a:ln>
      </dgm:spPr>
      <dgm:t>
        <a:bodyPr/>
        <a:lstStyle/>
        <a:p>
          <a:endParaRPr lang="en-US" sz="1200"/>
        </a:p>
      </dgm:t>
    </dgm:pt>
    <dgm:pt modelId="{86D259D8-4F3F-447F-8C0F-580EF1BEC96C}">
      <dgm:prSet phldrT="[Text]" custT="1"/>
      <dgm:spPr>
        <a:solidFill>
          <a:schemeClr val="accent2">
            <a:lumMod val="20000"/>
            <a:lumOff val="80000"/>
          </a:schemeClr>
        </a:solidFill>
        <a:ln w="12700">
          <a:noFill/>
        </a:ln>
      </dgm:spPr>
      <dgm:t>
        <a:bodyPr/>
        <a:lstStyle/>
        <a:p>
          <a:r>
            <a:rPr lang="th-TH" sz="1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โรงเรียน</a:t>
          </a:r>
          <a:endParaRPr lang="en-US" sz="1200" b="1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A0779D-B799-40B9-98AB-F286343BC738}" type="parTrans" cxnId="{A528B935-D909-444F-8CE9-5DA1E80AFC11}">
      <dgm:prSet/>
      <dgm:spPr/>
      <dgm:t>
        <a:bodyPr/>
        <a:lstStyle/>
        <a:p>
          <a:endParaRPr lang="en-US" sz="1200"/>
        </a:p>
      </dgm:t>
    </dgm:pt>
    <dgm:pt modelId="{1230A379-2510-4EF5-B08B-E8D5521D4BC2}" type="sibTrans" cxnId="{A528B935-D909-444F-8CE9-5DA1E80AFC11}">
      <dgm:prSet/>
      <dgm:spPr>
        <a:ln w="38100">
          <a:solidFill>
            <a:srgbClr val="008FAD"/>
          </a:solidFill>
        </a:ln>
      </dgm:spPr>
      <dgm:t>
        <a:bodyPr/>
        <a:lstStyle/>
        <a:p>
          <a:endParaRPr lang="en-US" sz="1200"/>
        </a:p>
      </dgm:t>
    </dgm:pt>
    <dgm:pt modelId="{2745957F-BACD-4F5F-877B-0FE688E088C5}">
      <dgm:prSet phldrT="[Text]" custT="1"/>
      <dgm:spPr>
        <a:solidFill>
          <a:schemeClr val="accent2">
            <a:lumMod val="20000"/>
            <a:lumOff val="80000"/>
          </a:schemeClr>
        </a:solidFill>
        <a:ln w="12700"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th-TH" sz="1800" b="1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ครอบ</a:t>
          </a:r>
        </a:p>
        <a:p>
          <a:pPr>
            <a:spcAft>
              <a:spcPts val="0"/>
            </a:spcAft>
          </a:pPr>
          <a:r>
            <a:rPr lang="th-TH" sz="1800" b="1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ครัว</a:t>
          </a:r>
          <a:endParaRPr lang="en-US" sz="1800" b="1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5836D21-7AD4-401A-A3FF-E8EC1DD500AD}" type="parTrans" cxnId="{C1B7FD07-8A1B-458B-9C5D-D7EFD65C7722}">
      <dgm:prSet/>
      <dgm:spPr/>
      <dgm:t>
        <a:bodyPr/>
        <a:lstStyle/>
        <a:p>
          <a:endParaRPr lang="en-US" sz="1200"/>
        </a:p>
      </dgm:t>
    </dgm:pt>
    <dgm:pt modelId="{3C76FD43-6874-4893-9390-CDB7A0EE680D}" type="sibTrans" cxnId="{C1B7FD07-8A1B-458B-9C5D-D7EFD65C7722}">
      <dgm:prSet/>
      <dgm:spPr>
        <a:ln w="38100">
          <a:solidFill>
            <a:srgbClr val="008FAD"/>
          </a:solidFill>
        </a:ln>
      </dgm:spPr>
      <dgm:t>
        <a:bodyPr/>
        <a:lstStyle/>
        <a:p>
          <a:endParaRPr lang="en-US" sz="1200"/>
        </a:p>
      </dgm:t>
    </dgm:pt>
    <dgm:pt modelId="{D53CBDAF-A480-47CD-8119-01B5E85EB1FD}">
      <dgm:prSet phldrT="[Text]" custT="1"/>
      <dgm:spPr>
        <a:solidFill>
          <a:schemeClr val="accent2">
            <a:lumMod val="20000"/>
            <a:lumOff val="80000"/>
          </a:schemeClr>
        </a:solidFill>
        <a:ln w="12700">
          <a:noFill/>
        </a:ln>
      </dgm:spPr>
      <dgm:t>
        <a:bodyPr/>
        <a:lstStyle/>
        <a:p>
          <a:r>
            <a:rPr lang="th-TH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ชุมชน</a:t>
          </a:r>
          <a:endParaRPr lang="en-US" sz="1600" b="1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105ED91-98A0-4936-A291-FF96CAC0AE98}" type="parTrans" cxnId="{CAEBD98F-EF61-4B7F-A488-97940E07F448}">
      <dgm:prSet/>
      <dgm:spPr/>
      <dgm:t>
        <a:bodyPr/>
        <a:lstStyle/>
        <a:p>
          <a:endParaRPr lang="en-US" sz="1200"/>
        </a:p>
      </dgm:t>
    </dgm:pt>
    <dgm:pt modelId="{CD87EB2A-12CA-4798-B4B0-3C3A4EC46362}" type="sibTrans" cxnId="{CAEBD98F-EF61-4B7F-A488-97940E07F448}">
      <dgm:prSet/>
      <dgm:spPr>
        <a:ln w="38100">
          <a:solidFill>
            <a:srgbClr val="008FAD"/>
          </a:solidFill>
        </a:ln>
      </dgm:spPr>
      <dgm:t>
        <a:bodyPr/>
        <a:lstStyle/>
        <a:p>
          <a:endParaRPr lang="en-US" sz="1200"/>
        </a:p>
      </dgm:t>
    </dgm:pt>
    <dgm:pt modelId="{63D4FEE9-3E19-4281-9958-BD9C55B34D56}" type="pres">
      <dgm:prSet presAssocID="{914846FB-5F66-47CD-A2A6-37AA7608A1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4E1747-A1B9-45D4-AAD3-877E2305002D}" type="pres">
      <dgm:prSet presAssocID="{225CEBBE-AA58-465F-862C-A8D0B4619527}" presName="node" presStyleLbl="node1" presStyleIdx="0" presStyleCnt="4" custScaleX="80547" custScaleY="70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B621E-278B-43C6-9D42-3566A9EC197B}" type="pres">
      <dgm:prSet presAssocID="{225CEBBE-AA58-465F-862C-A8D0B4619527}" presName="spNode" presStyleCnt="0"/>
      <dgm:spPr/>
      <dgm:t>
        <a:bodyPr/>
        <a:lstStyle/>
        <a:p>
          <a:endParaRPr lang="th-TH"/>
        </a:p>
      </dgm:t>
    </dgm:pt>
    <dgm:pt modelId="{9C03006B-5F1F-4C10-92C0-18C14570EF39}" type="pres">
      <dgm:prSet presAssocID="{879FC719-DF07-469F-82E6-ADDA9D35D8ED}" presName="sibTrans" presStyleLbl="sibTrans1D1" presStyleIdx="0" presStyleCnt="4"/>
      <dgm:spPr/>
      <dgm:t>
        <a:bodyPr/>
        <a:lstStyle/>
        <a:p>
          <a:endParaRPr lang="en-US"/>
        </a:p>
      </dgm:t>
    </dgm:pt>
    <dgm:pt modelId="{3CC944D9-3230-4105-A371-2062012C349C}" type="pres">
      <dgm:prSet presAssocID="{86D259D8-4F3F-447F-8C0F-580EF1BEC96C}" presName="node" presStyleLbl="node1" presStyleIdx="1" presStyleCnt="4" custScaleX="80547" custScaleY="70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2841F-8B64-45DC-A1F7-469D9C20427B}" type="pres">
      <dgm:prSet presAssocID="{86D259D8-4F3F-447F-8C0F-580EF1BEC96C}" presName="spNode" presStyleCnt="0"/>
      <dgm:spPr/>
      <dgm:t>
        <a:bodyPr/>
        <a:lstStyle/>
        <a:p>
          <a:endParaRPr lang="th-TH"/>
        </a:p>
      </dgm:t>
    </dgm:pt>
    <dgm:pt modelId="{2FFC6AC4-CC73-4677-BA38-432DB43C8800}" type="pres">
      <dgm:prSet presAssocID="{1230A379-2510-4EF5-B08B-E8D5521D4BC2}" presName="sibTrans" presStyleLbl="sibTrans1D1" presStyleIdx="1" presStyleCnt="4"/>
      <dgm:spPr/>
      <dgm:t>
        <a:bodyPr/>
        <a:lstStyle/>
        <a:p>
          <a:endParaRPr lang="en-US"/>
        </a:p>
      </dgm:t>
    </dgm:pt>
    <dgm:pt modelId="{2C695875-BBA0-49A3-880E-147F68BFC64A}" type="pres">
      <dgm:prSet presAssocID="{2745957F-BACD-4F5F-877B-0FE688E088C5}" presName="node" presStyleLbl="node1" presStyleIdx="2" presStyleCnt="4" custScaleX="80547" custScaleY="70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64C51-01C5-42B6-911B-56E449540C0A}" type="pres">
      <dgm:prSet presAssocID="{2745957F-BACD-4F5F-877B-0FE688E088C5}" presName="spNode" presStyleCnt="0"/>
      <dgm:spPr/>
      <dgm:t>
        <a:bodyPr/>
        <a:lstStyle/>
        <a:p>
          <a:endParaRPr lang="th-TH"/>
        </a:p>
      </dgm:t>
    </dgm:pt>
    <dgm:pt modelId="{FB1539AA-6C0C-41C7-826F-DC8F74C5762C}" type="pres">
      <dgm:prSet presAssocID="{3C76FD43-6874-4893-9390-CDB7A0EE680D}" presName="sibTrans" presStyleLbl="sibTrans1D1" presStyleIdx="2" presStyleCnt="4"/>
      <dgm:spPr/>
      <dgm:t>
        <a:bodyPr/>
        <a:lstStyle/>
        <a:p>
          <a:endParaRPr lang="en-US"/>
        </a:p>
      </dgm:t>
    </dgm:pt>
    <dgm:pt modelId="{0CD11EE9-1990-4032-A7B6-2E0D6C5DEC7B}" type="pres">
      <dgm:prSet presAssocID="{D53CBDAF-A480-47CD-8119-01B5E85EB1FD}" presName="node" presStyleLbl="node1" presStyleIdx="3" presStyleCnt="4" custScaleX="80547" custScaleY="70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ABAD2-6660-4782-94F4-3310C2E21CBF}" type="pres">
      <dgm:prSet presAssocID="{D53CBDAF-A480-47CD-8119-01B5E85EB1FD}" presName="spNode" presStyleCnt="0"/>
      <dgm:spPr/>
      <dgm:t>
        <a:bodyPr/>
        <a:lstStyle/>
        <a:p>
          <a:endParaRPr lang="th-TH"/>
        </a:p>
      </dgm:t>
    </dgm:pt>
    <dgm:pt modelId="{A0E26420-EC47-411E-AFA7-7B8FB02A45AB}" type="pres">
      <dgm:prSet presAssocID="{CD87EB2A-12CA-4798-B4B0-3C3A4EC46362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022D86BE-1201-4A09-A703-7640634F54C7}" type="presOf" srcId="{3C76FD43-6874-4893-9390-CDB7A0EE680D}" destId="{FB1539AA-6C0C-41C7-826F-DC8F74C5762C}" srcOrd="0" destOrd="0" presId="urn:microsoft.com/office/officeart/2005/8/layout/cycle6"/>
    <dgm:cxn modelId="{AF6FAAB3-442A-4C63-8864-7BD392711820}" type="presOf" srcId="{225CEBBE-AA58-465F-862C-A8D0B4619527}" destId="{0D4E1747-A1B9-45D4-AAD3-877E2305002D}" srcOrd="0" destOrd="0" presId="urn:microsoft.com/office/officeart/2005/8/layout/cycle6"/>
    <dgm:cxn modelId="{7A084E9E-B37C-4E7D-B805-2C2DFBAFCB03}" type="presOf" srcId="{2745957F-BACD-4F5F-877B-0FE688E088C5}" destId="{2C695875-BBA0-49A3-880E-147F68BFC64A}" srcOrd="0" destOrd="0" presId="urn:microsoft.com/office/officeart/2005/8/layout/cycle6"/>
    <dgm:cxn modelId="{BBA16820-8ED2-46C6-ACCD-ADDE07278874}" type="presOf" srcId="{CD87EB2A-12CA-4798-B4B0-3C3A4EC46362}" destId="{A0E26420-EC47-411E-AFA7-7B8FB02A45AB}" srcOrd="0" destOrd="0" presId="urn:microsoft.com/office/officeart/2005/8/layout/cycle6"/>
    <dgm:cxn modelId="{1276C276-C8AF-4565-A716-65B49EDFEDFF}" type="presOf" srcId="{914846FB-5F66-47CD-A2A6-37AA7608A152}" destId="{63D4FEE9-3E19-4281-9958-BD9C55B34D56}" srcOrd="0" destOrd="0" presId="urn:microsoft.com/office/officeart/2005/8/layout/cycle6"/>
    <dgm:cxn modelId="{CAEBD98F-EF61-4B7F-A488-97940E07F448}" srcId="{914846FB-5F66-47CD-A2A6-37AA7608A152}" destId="{D53CBDAF-A480-47CD-8119-01B5E85EB1FD}" srcOrd="3" destOrd="0" parTransId="{2105ED91-98A0-4936-A291-FF96CAC0AE98}" sibTransId="{CD87EB2A-12CA-4798-B4B0-3C3A4EC46362}"/>
    <dgm:cxn modelId="{C1B7FD07-8A1B-458B-9C5D-D7EFD65C7722}" srcId="{914846FB-5F66-47CD-A2A6-37AA7608A152}" destId="{2745957F-BACD-4F5F-877B-0FE688E088C5}" srcOrd="2" destOrd="0" parTransId="{25836D21-7AD4-401A-A3FF-E8EC1DD500AD}" sibTransId="{3C76FD43-6874-4893-9390-CDB7A0EE680D}"/>
    <dgm:cxn modelId="{702C3C30-2BEB-493B-92CA-FCD661BCC164}" srcId="{914846FB-5F66-47CD-A2A6-37AA7608A152}" destId="{225CEBBE-AA58-465F-862C-A8D0B4619527}" srcOrd="0" destOrd="0" parTransId="{A145C36A-B817-4F0B-A2B0-E0080810D2BA}" sibTransId="{879FC719-DF07-469F-82E6-ADDA9D35D8ED}"/>
    <dgm:cxn modelId="{A528B935-D909-444F-8CE9-5DA1E80AFC11}" srcId="{914846FB-5F66-47CD-A2A6-37AA7608A152}" destId="{86D259D8-4F3F-447F-8C0F-580EF1BEC96C}" srcOrd="1" destOrd="0" parTransId="{AFA0779D-B799-40B9-98AB-F286343BC738}" sibTransId="{1230A379-2510-4EF5-B08B-E8D5521D4BC2}"/>
    <dgm:cxn modelId="{6477C840-1A72-4CE3-A978-B9F93A3A985F}" type="presOf" srcId="{1230A379-2510-4EF5-B08B-E8D5521D4BC2}" destId="{2FFC6AC4-CC73-4677-BA38-432DB43C8800}" srcOrd="0" destOrd="0" presId="urn:microsoft.com/office/officeart/2005/8/layout/cycle6"/>
    <dgm:cxn modelId="{1BCDFB3A-A217-4E13-B66A-5099DAC989CA}" type="presOf" srcId="{86D259D8-4F3F-447F-8C0F-580EF1BEC96C}" destId="{3CC944D9-3230-4105-A371-2062012C349C}" srcOrd="0" destOrd="0" presId="urn:microsoft.com/office/officeart/2005/8/layout/cycle6"/>
    <dgm:cxn modelId="{E348BC57-581B-4857-B801-B07504648380}" type="presOf" srcId="{D53CBDAF-A480-47CD-8119-01B5E85EB1FD}" destId="{0CD11EE9-1990-4032-A7B6-2E0D6C5DEC7B}" srcOrd="0" destOrd="0" presId="urn:microsoft.com/office/officeart/2005/8/layout/cycle6"/>
    <dgm:cxn modelId="{A5C92823-01DA-43B6-9551-C743064268DD}" type="presOf" srcId="{879FC719-DF07-469F-82E6-ADDA9D35D8ED}" destId="{9C03006B-5F1F-4C10-92C0-18C14570EF39}" srcOrd="0" destOrd="0" presId="urn:microsoft.com/office/officeart/2005/8/layout/cycle6"/>
    <dgm:cxn modelId="{EE1B339B-18F5-4826-9648-A530C27390DF}" type="presParOf" srcId="{63D4FEE9-3E19-4281-9958-BD9C55B34D56}" destId="{0D4E1747-A1B9-45D4-AAD3-877E2305002D}" srcOrd="0" destOrd="0" presId="urn:microsoft.com/office/officeart/2005/8/layout/cycle6"/>
    <dgm:cxn modelId="{338A86D1-A3D8-42D6-AC54-88D6D3A69568}" type="presParOf" srcId="{63D4FEE9-3E19-4281-9958-BD9C55B34D56}" destId="{D92B621E-278B-43C6-9D42-3566A9EC197B}" srcOrd="1" destOrd="0" presId="urn:microsoft.com/office/officeart/2005/8/layout/cycle6"/>
    <dgm:cxn modelId="{C49E414D-4815-4F6E-9E65-D77A1C714CF2}" type="presParOf" srcId="{63D4FEE9-3E19-4281-9958-BD9C55B34D56}" destId="{9C03006B-5F1F-4C10-92C0-18C14570EF39}" srcOrd="2" destOrd="0" presId="urn:microsoft.com/office/officeart/2005/8/layout/cycle6"/>
    <dgm:cxn modelId="{D6BB08F9-5986-44B7-9329-56083AC39ABC}" type="presParOf" srcId="{63D4FEE9-3E19-4281-9958-BD9C55B34D56}" destId="{3CC944D9-3230-4105-A371-2062012C349C}" srcOrd="3" destOrd="0" presId="urn:microsoft.com/office/officeart/2005/8/layout/cycle6"/>
    <dgm:cxn modelId="{AB5F8AEB-F6DC-4F83-A675-F838588FA44C}" type="presParOf" srcId="{63D4FEE9-3E19-4281-9958-BD9C55B34D56}" destId="{2F32841F-8B64-45DC-A1F7-469D9C20427B}" srcOrd="4" destOrd="0" presId="urn:microsoft.com/office/officeart/2005/8/layout/cycle6"/>
    <dgm:cxn modelId="{3E165059-66EA-4877-A8D6-58AB120DE702}" type="presParOf" srcId="{63D4FEE9-3E19-4281-9958-BD9C55B34D56}" destId="{2FFC6AC4-CC73-4677-BA38-432DB43C8800}" srcOrd="5" destOrd="0" presId="urn:microsoft.com/office/officeart/2005/8/layout/cycle6"/>
    <dgm:cxn modelId="{F54004F8-AD55-4BAB-BDB7-B3F4C8907680}" type="presParOf" srcId="{63D4FEE9-3E19-4281-9958-BD9C55B34D56}" destId="{2C695875-BBA0-49A3-880E-147F68BFC64A}" srcOrd="6" destOrd="0" presId="urn:microsoft.com/office/officeart/2005/8/layout/cycle6"/>
    <dgm:cxn modelId="{2FE2BD04-E29C-49B9-B254-427257AD0BFB}" type="presParOf" srcId="{63D4FEE9-3E19-4281-9958-BD9C55B34D56}" destId="{3EB64C51-01C5-42B6-911B-56E449540C0A}" srcOrd="7" destOrd="0" presId="urn:microsoft.com/office/officeart/2005/8/layout/cycle6"/>
    <dgm:cxn modelId="{C35CC480-0CBA-44E6-AE03-DE7B47B7963E}" type="presParOf" srcId="{63D4FEE9-3E19-4281-9958-BD9C55B34D56}" destId="{FB1539AA-6C0C-41C7-826F-DC8F74C5762C}" srcOrd="8" destOrd="0" presId="urn:microsoft.com/office/officeart/2005/8/layout/cycle6"/>
    <dgm:cxn modelId="{3F4DDB63-A145-44FC-B17E-3A13264BCD7A}" type="presParOf" srcId="{63D4FEE9-3E19-4281-9958-BD9C55B34D56}" destId="{0CD11EE9-1990-4032-A7B6-2E0D6C5DEC7B}" srcOrd="9" destOrd="0" presId="urn:microsoft.com/office/officeart/2005/8/layout/cycle6"/>
    <dgm:cxn modelId="{4C8D88D5-13E3-478B-9648-1811A19FBA90}" type="presParOf" srcId="{63D4FEE9-3E19-4281-9958-BD9C55B34D56}" destId="{0F3ABAD2-6660-4782-94F4-3310C2E21CBF}" srcOrd="10" destOrd="0" presId="urn:microsoft.com/office/officeart/2005/8/layout/cycle6"/>
    <dgm:cxn modelId="{B442DE80-E0DC-491D-AD6C-3687A3FADAEB}" type="presParOf" srcId="{63D4FEE9-3E19-4281-9958-BD9C55B34D56}" destId="{A0E26420-EC47-411E-AFA7-7B8FB02A45AB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E775AA-A198-4A6B-8824-F7FCA874437D}" type="doc">
      <dgm:prSet loTypeId="urn:microsoft.com/office/officeart/2011/layout/HexagonRadial#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070D00B-72FA-4B02-8519-42B389990284}">
      <dgm:prSet phldrT="[Text]" custT="1"/>
      <dgm:spPr>
        <a:solidFill>
          <a:srgbClr val="FFFF00"/>
        </a:solidFill>
      </dgm:spPr>
      <dgm:t>
        <a:bodyPr/>
        <a:lstStyle/>
        <a:p>
          <a:r>
            <a:rPr lang="th-TH" sz="3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rPr>
            <a:t>หลักการสำคัญ</a:t>
          </a:r>
          <a:endParaRPr lang="th-TH" sz="3200" b="1" dirty="0">
            <a:solidFill>
              <a:srgbClr val="000099"/>
            </a:solidFill>
            <a:latin typeface="TH SarabunPSK" pitchFamily="34" charset="-34"/>
            <a:cs typeface="TH SarabunPSK" pitchFamily="34" charset="-34"/>
          </a:endParaRPr>
        </a:p>
      </dgm:t>
    </dgm:pt>
    <dgm:pt modelId="{33617540-00FA-4208-B11C-F8E95F066D87}" type="parTrans" cxnId="{060954ED-95FF-4C7A-9688-FFE323AC1561}">
      <dgm:prSet/>
      <dgm:spPr/>
      <dgm:t>
        <a:bodyPr/>
        <a:lstStyle/>
        <a:p>
          <a:endParaRPr lang="th-TH"/>
        </a:p>
      </dgm:t>
    </dgm:pt>
    <dgm:pt modelId="{E3965945-5B46-459A-97CC-9C9324F69C7D}" type="sibTrans" cxnId="{060954ED-95FF-4C7A-9688-FFE323AC1561}">
      <dgm:prSet/>
      <dgm:spPr/>
      <dgm:t>
        <a:bodyPr/>
        <a:lstStyle/>
        <a:p>
          <a:endParaRPr lang="th-TH"/>
        </a:p>
      </dgm:t>
    </dgm:pt>
    <dgm:pt modelId="{94E2CF50-1354-4A5C-8FF2-EE79589D1686}">
      <dgm:prSet phldrT="[Text]" custT="1"/>
      <dgm:spPr>
        <a:solidFill>
          <a:srgbClr val="002060"/>
        </a:solidFill>
      </dgm:spPr>
      <dgm:t>
        <a:bodyPr/>
        <a:lstStyle/>
        <a:p>
          <a:r>
            <a:rPr lang="th-TH" sz="20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ระเบิดจากข้างใน </a:t>
          </a:r>
          <a:endParaRPr lang="th-TH" sz="2000" b="1" dirty="0">
            <a:solidFill>
              <a:schemeClr val="bg1"/>
            </a:solidFill>
            <a:latin typeface="TH SarabunPSK" pitchFamily="34" charset="-34"/>
            <a:cs typeface="+mj-cs"/>
          </a:endParaRPr>
        </a:p>
      </dgm:t>
    </dgm:pt>
    <dgm:pt modelId="{FB6B5F86-00D4-4C87-BF96-730E1FD407AE}" type="parTrans" cxnId="{2ED18BAC-B41E-4A6C-AB44-474F1A1BC3BE}">
      <dgm:prSet/>
      <dgm:spPr/>
      <dgm:t>
        <a:bodyPr/>
        <a:lstStyle/>
        <a:p>
          <a:endParaRPr lang="th-TH"/>
        </a:p>
      </dgm:t>
    </dgm:pt>
    <dgm:pt modelId="{06B9E462-5AC2-4CAB-8C05-1F8E60EE994B}" type="sibTrans" cxnId="{2ED18BAC-B41E-4A6C-AB44-474F1A1BC3BE}">
      <dgm:prSet/>
      <dgm:spPr/>
      <dgm:t>
        <a:bodyPr/>
        <a:lstStyle/>
        <a:p>
          <a:endParaRPr lang="th-TH"/>
        </a:p>
      </dgm:t>
    </dgm:pt>
    <dgm:pt modelId="{57B3B847-B6AB-4795-82E2-8AB6D8080EFB}">
      <dgm:prSet phldrT="[Text]" custT="1"/>
      <dgm:spPr>
        <a:solidFill>
          <a:srgbClr val="7030A0"/>
        </a:solidFill>
      </dgm:spPr>
      <dgm:t>
        <a:bodyPr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จากหลักความจริง</a:t>
          </a:r>
          <a:endParaRPr lang="th-TH" sz="2400" b="1" dirty="0">
            <a:solidFill>
              <a:schemeClr val="bg1"/>
            </a:solidFill>
            <a:effectLst/>
            <a:latin typeface="TH SarabunPSK" pitchFamily="34" charset="-34"/>
            <a:cs typeface="+mj-cs"/>
          </a:endParaRPr>
        </a:p>
      </dgm:t>
    </dgm:pt>
    <dgm:pt modelId="{29370616-E852-4B3D-A832-7A1E07B21973}" type="parTrans" cxnId="{E9FEC087-B3E9-4407-AAB9-BDEB17F23087}">
      <dgm:prSet/>
      <dgm:spPr/>
      <dgm:t>
        <a:bodyPr/>
        <a:lstStyle/>
        <a:p>
          <a:endParaRPr lang="th-TH"/>
        </a:p>
      </dgm:t>
    </dgm:pt>
    <dgm:pt modelId="{F7B8C8A5-249A-494F-86FE-F2EFFC26E0E3}" type="sibTrans" cxnId="{E9FEC087-B3E9-4407-AAB9-BDEB17F23087}">
      <dgm:prSet/>
      <dgm:spPr/>
      <dgm:t>
        <a:bodyPr/>
        <a:lstStyle/>
        <a:p>
          <a:endParaRPr lang="th-TH"/>
        </a:p>
      </dgm:t>
    </dgm:pt>
    <dgm:pt modelId="{31A379A3-79EE-48B0-933E-FF0EABC2B977}">
      <dgm:prSet phldrT="[Text]" custT="1"/>
      <dgm:spPr>
        <a:solidFill>
          <a:srgbClr val="00B050"/>
        </a:solidFill>
      </dgm:spPr>
      <dgm:t>
        <a:bodyPr/>
        <a:lstStyle/>
        <a:p>
          <a:r>
            <a:rPr lang="th-TH" sz="28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แบบมีส่วนร่วม </a:t>
          </a:r>
          <a:endParaRPr lang="th-TH" sz="2800" b="1" dirty="0">
            <a:solidFill>
              <a:schemeClr val="bg1"/>
            </a:solidFill>
            <a:effectLst/>
            <a:latin typeface="TH SarabunPSK" pitchFamily="34" charset="-34"/>
            <a:cs typeface="+mj-cs"/>
          </a:endParaRPr>
        </a:p>
      </dgm:t>
    </dgm:pt>
    <dgm:pt modelId="{27D23404-685D-4DB7-A28C-00DB8FF361FA}" type="parTrans" cxnId="{312A588F-5B7E-4A4F-B244-44A244A4A92B}">
      <dgm:prSet/>
      <dgm:spPr/>
      <dgm:t>
        <a:bodyPr/>
        <a:lstStyle/>
        <a:p>
          <a:endParaRPr lang="th-TH"/>
        </a:p>
      </dgm:t>
    </dgm:pt>
    <dgm:pt modelId="{C854A861-496F-470C-A1F2-9910218BFA0E}" type="sibTrans" cxnId="{312A588F-5B7E-4A4F-B244-44A244A4A92B}">
      <dgm:prSet/>
      <dgm:spPr/>
      <dgm:t>
        <a:bodyPr/>
        <a:lstStyle/>
        <a:p>
          <a:endParaRPr lang="th-TH"/>
        </a:p>
      </dgm:t>
    </dgm:pt>
    <dgm:pt modelId="{5F62921F-2CA9-4384-A6AD-93FC8B9A3A04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th-TH" sz="24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ใส่ใจแบบองค์รวม </a:t>
          </a:r>
          <a:endParaRPr lang="th-TH" sz="2400" b="1" dirty="0">
            <a:solidFill>
              <a:schemeClr val="bg1"/>
            </a:solidFill>
            <a:effectLst/>
            <a:latin typeface="TH SarabunPSK" pitchFamily="34" charset="-34"/>
            <a:cs typeface="+mj-cs"/>
          </a:endParaRPr>
        </a:p>
      </dgm:t>
    </dgm:pt>
    <dgm:pt modelId="{2F551C37-91E7-485F-BC31-268B892C7D92}" type="parTrans" cxnId="{B938D159-E051-4C3A-8FB9-45D8F4A043AC}">
      <dgm:prSet/>
      <dgm:spPr/>
      <dgm:t>
        <a:bodyPr/>
        <a:lstStyle/>
        <a:p>
          <a:endParaRPr lang="th-TH"/>
        </a:p>
      </dgm:t>
    </dgm:pt>
    <dgm:pt modelId="{C3404E09-0E5D-4C9B-B8CC-4DEDF7168D71}" type="sibTrans" cxnId="{B938D159-E051-4C3A-8FB9-45D8F4A043AC}">
      <dgm:prSet/>
      <dgm:spPr/>
      <dgm:t>
        <a:bodyPr/>
        <a:lstStyle/>
        <a:p>
          <a:endParaRPr lang="th-TH"/>
        </a:p>
      </dgm:t>
    </dgm:pt>
    <dgm:pt modelId="{CAD3FF73-17E7-4A75-908B-DC164648054F}">
      <dgm:prSet phldrT="[Text]" custT="1"/>
      <dgm:spPr>
        <a:solidFill>
          <a:srgbClr val="0070C0"/>
        </a:solidFill>
      </dgm:spPr>
      <dgm:t>
        <a:bodyPr/>
        <a:lstStyle/>
        <a:p>
          <a:r>
            <a:rPr lang="th-TH" sz="24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เพื่อความดีงาม</a:t>
          </a:r>
          <a:endParaRPr lang="th-TH" sz="2400" b="1" dirty="0">
            <a:solidFill>
              <a:schemeClr val="bg1"/>
            </a:solidFill>
            <a:effectLst/>
            <a:latin typeface="TH SarabunPSK" pitchFamily="34" charset="-34"/>
            <a:cs typeface="+mj-cs"/>
          </a:endParaRPr>
        </a:p>
      </dgm:t>
    </dgm:pt>
    <dgm:pt modelId="{DC024033-F066-4B2C-B79E-F4F6B1CA9E39}" type="parTrans" cxnId="{B2951F44-A90C-4D87-A3F7-05EE08AF0FC1}">
      <dgm:prSet/>
      <dgm:spPr/>
      <dgm:t>
        <a:bodyPr/>
        <a:lstStyle/>
        <a:p>
          <a:endParaRPr lang="th-TH"/>
        </a:p>
      </dgm:t>
    </dgm:pt>
    <dgm:pt modelId="{9D8B2C41-261E-4CD6-86C7-33BCC9D33AB5}" type="sibTrans" cxnId="{B2951F44-A90C-4D87-A3F7-05EE08AF0FC1}">
      <dgm:prSet/>
      <dgm:spPr/>
      <dgm:t>
        <a:bodyPr/>
        <a:lstStyle/>
        <a:p>
          <a:endParaRPr lang="th-TH"/>
        </a:p>
      </dgm:t>
    </dgm:pt>
    <dgm:pt modelId="{F9C81B9B-7966-4632-B22F-F9A86C617C39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th-TH" sz="2400" b="1" dirty="0" smtClean="0">
              <a:solidFill>
                <a:schemeClr val="bg1"/>
              </a:solidFill>
              <a:effectLst/>
              <a:latin typeface="TH SarabunPSK" pitchFamily="34" charset="-34"/>
              <a:cs typeface="TH SarabunPSK" pitchFamily="34" charset="-34"/>
            </a:rPr>
            <a:t>สร้างข่าย ขยายผล</a:t>
          </a:r>
          <a:endParaRPr lang="th-TH" sz="2400" b="1" dirty="0">
            <a:solidFill>
              <a:schemeClr val="bg1"/>
            </a:solidFill>
            <a:effectLst/>
            <a:latin typeface="TH SarabunPSK" pitchFamily="34" charset="-34"/>
            <a:cs typeface="TH SarabunPSK" pitchFamily="34" charset="-34"/>
          </a:endParaRPr>
        </a:p>
      </dgm:t>
    </dgm:pt>
    <dgm:pt modelId="{7492B625-638D-4F45-9B4E-5B65A0F664EF}" type="parTrans" cxnId="{C045B87F-A0DE-4DF6-96EA-34C9CE00F9FC}">
      <dgm:prSet/>
      <dgm:spPr/>
      <dgm:t>
        <a:bodyPr/>
        <a:lstStyle/>
        <a:p>
          <a:endParaRPr lang="th-TH"/>
        </a:p>
      </dgm:t>
    </dgm:pt>
    <dgm:pt modelId="{D9B45752-AA41-4530-AE79-48E2A2734405}" type="sibTrans" cxnId="{C045B87F-A0DE-4DF6-96EA-34C9CE00F9FC}">
      <dgm:prSet/>
      <dgm:spPr/>
      <dgm:t>
        <a:bodyPr/>
        <a:lstStyle/>
        <a:p>
          <a:endParaRPr lang="th-TH"/>
        </a:p>
      </dgm:t>
    </dgm:pt>
    <dgm:pt modelId="{9FC148D7-EA06-4B10-93B7-064BD374B3A9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th-TH"/>
        </a:p>
      </dgm:t>
    </dgm:pt>
    <dgm:pt modelId="{21D8A4DF-EE6C-4615-B7B0-89428828DBE4}" type="parTrans" cxnId="{523E4B38-D19C-4F70-B07B-F701E82145B5}">
      <dgm:prSet/>
      <dgm:spPr/>
      <dgm:t>
        <a:bodyPr/>
        <a:lstStyle/>
        <a:p>
          <a:endParaRPr lang="en-US"/>
        </a:p>
      </dgm:t>
    </dgm:pt>
    <dgm:pt modelId="{113381F9-1797-4FB8-84C8-9537D53B44BF}" type="sibTrans" cxnId="{523E4B38-D19C-4F70-B07B-F701E82145B5}">
      <dgm:prSet/>
      <dgm:spPr/>
      <dgm:t>
        <a:bodyPr/>
        <a:lstStyle/>
        <a:p>
          <a:endParaRPr lang="en-US"/>
        </a:p>
      </dgm:t>
    </dgm:pt>
    <dgm:pt modelId="{5F111395-FFE3-47EC-B65D-5A94776E67D5}" type="pres">
      <dgm:prSet presAssocID="{93E775AA-A198-4A6B-8824-F7FCA874437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CDC4DFA-3778-4919-8DEA-B72B12EF89CD}" type="pres">
      <dgm:prSet presAssocID="{D070D00B-72FA-4B02-8519-42B389990284}" presName="Parent" presStyleLbl="node0" presStyleIdx="0" presStyleCnt="1" custScaleX="105104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1E897469-7F98-4D3B-B28D-2837A743B53D}" type="pres">
      <dgm:prSet presAssocID="{94E2CF50-1354-4A5C-8FF2-EE79589D1686}" presName="Accent1" presStyleCnt="0"/>
      <dgm:spPr/>
    </dgm:pt>
    <dgm:pt modelId="{0062603F-992C-417F-8B86-2313EA54FF0A}" type="pres">
      <dgm:prSet presAssocID="{94E2CF50-1354-4A5C-8FF2-EE79589D1686}" presName="Accent" presStyleLbl="bgShp" presStyleIdx="0" presStyleCnt="6"/>
      <dgm:spPr/>
    </dgm:pt>
    <dgm:pt modelId="{F0E5CFF5-74E8-47F7-B124-827504E809CC}" type="pres">
      <dgm:prSet presAssocID="{94E2CF50-1354-4A5C-8FF2-EE79589D168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A4C45AE-C8A5-48E4-AE06-C3C65A836DD8}" type="pres">
      <dgm:prSet presAssocID="{57B3B847-B6AB-4795-82E2-8AB6D8080EFB}" presName="Accent2" presStyleCnt="0"/>
      <dgm:spPr/>
    </dgm:pt>
    <dgm:pt modelId="{41801F2C-B174-4BE3-85EA-B6CABFEA5F28}" type="pres">
      <dgm:prSet presAssocID="{57B3B847-B6AB-4795-82E2-8AB6D8080EFB}" presName="Accent" presStyleLbl="bgShp" presStyleIdx="1" presStyleCnt="6"/>
      <dgm:spPr/>
    </dgm:pt>
    <dgm:pt modelId="{53CB4BC9-3F3D-4FD3-9594-880A9ADF9072}" type="pres">
      <dgm:prSet presAssocID="{57B3B847-B6AB-4795-82E2-8AB6D8080EF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9F68A77-A282-455C-B87F-FD8847B0A752}" type="pres">
      <dgm:prSet presAssocID="{31A379A3-79EE-48B0-933E-FF0EABC2B977}" presName="Accent3" presStyleCnt="0"/>
      <dgm:spPr/>
    </dgm:pt>
    <dgm:pt modelId="{C2253841-5598-4827-87E5-DEC853594611}" type="pres">
      <dgm:prSet presAssocID="{31A379A3-79EE-48B0-933E-FF0EABC2B977}" presName="Accent" presStyleLbl="bgShp" presStyleIdx="2" presStyleCnt="6"/>
      <dgm:spPr/>
    </dgm:pt>
    <dgm:pt modelId="{66FD6C72-DBE9-47E4-ADF8-03BE908BACAD}" type="pres">
      <dgm:prSet presAssocID="{31A379A3-79EE-48B0-933E-FF0EABC2B97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3C981BE-D32D-4BCA-9AC6-976EA253F5E1}" type="pres">
      <dgm:prSet presAssocID="{5F62921F-2CA9-4384-A6AD-93FC8B9A3A04}" presName="Accent4" presStyleCnt="0"/>
      <dgm:spPr/>
    </dgm:pt>
    <dgm:pt modelId="{FB7140FE-C998-4535-A0C3-488F13343531}" type="pres">
      <dgm:prSet presAssocID="{5F62921F-2CA9-4384-A6AD-93FC8B9A3A04}" presName="Accent" presStyleLbl="bgShp" presStyleIdx="3" presStyleCnt="6"/>
      <dgm:spPr/>
    </dgm:pt>
    <dgm:pt modelId="{9227CDC1-B9E2-4EF1-9B9E-0F3F8845EAAA}" type="pres">
      <dgm:prSet presAssocID="{5F62921F-2CA9-4384-A6AD-93FC8B9A3A0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44249-1745-49CE-95EE-15E36E01729B}" type="pres">
      <dgm:prSet presAssocID="{CAD3FF73-17E7-4A75-908B-DC164648054F}" presName="Accent5" presStyleCnt="0"/>
      <dgm:spPr/>
    </dgm:pt>
    <dgm:pt modelId="{5C844414-E55D-4E8E-AA3A-EC6921589ACC}" type="pres">
      <dgm:prSet presAssocID="{CAD3FF73-17E7-4A75-908B-DC164648054F}" presName="Accent" presStyleLbl="bgShp" presStyleIdx="4" presStyleCnt="6"/>
      <dgm:spPr/>
    </dgm:pt>
    <dgm:pt modelId="{1BB034F4-01C7-4EF1-AEAA-DF66CD654237}" type="pres">
      <dgm:prSet presAssocID="{CAD3FF73-17E7-4A75-908B-DC164648054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711242-13D6-45EA-840C-9D18CA6A1270}" type="pres">
      <dgm:prSet presAssocID="{F9C81B9B-7966-4632-B22F-F9A86C617C39}" presName="Accent6" presStyleCnt="0"/>
      <dgm:spPr/>
    </dgm:pt>
    <dgm:pt modelId="{38C99F44-7739-43BA-8A01-F3BED90EB3D2}" type="pres">
      <dgm:prSet presAssocID="{F9C81B9B-7966-4632-B22F-F9A86C617C39}" presName="Accent" presStyleLbl="bgShp" presStyleIdx="5" presStyleCnt="6"/>
      <dgm:spPr/>
    </dgm:pt>
    <dgm:pt modelId="{70DD0009-DB90-44E9-B24F-116BF59F22BC}" type="pres">
      <dgm:prSet presAssocID="{F9C81B9B-7966-4632-B22F-F9A86C617C3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12A588F-5B7E-4A4F-B244-44A244A4A92B}" srcId="{D070D00B-72FA-4B02-8519-42B389990284}" destId="{31A379A3-79EE-48B0-933E-FF0EABC2B977}" srcOrd="2" destOrd="0" parTransId="{27D23404-685D-4DB7-A28C-00DB8FF361FA}" sibTransId="{C854A861-496F-470C-A1F2-9910218BFA0E}"/>
    <dgm:cxn modelId="{8C5AF7E2-9316-449A-BE1F-7F4EEF46AF19}" type="presOf" srcId="{5F62921F-2CA9-4384-A6AD-93FC8B9A3A04}" destId="{9227CDC1-B9E2-4EF1-9B9E-0F3F8845EAAA}" srcOrd="0" destOrd="0" presId="urn:microsoft.com/office/officeart/2011/layout/HexagonRadial#2"/>
    <dgm:cxn modelId="{C045B87F-A0DE-4DF6-96EA-34C9CE00F9FC}" srcId="{D070D00B-72FA-4B02-8519-42B389990284}" destId="{F9C81B9B-7966-4632-B22F-F9A86C617C39}" srcOrd="5" destOrd="0" parTransId="{7492B625-638D-4F45-9B4E-5B65A0F664EF}" sibTransId="{D9B45752-AA41-4530-AE79-48E2A2734405}"/>
    <dgm:cxn modelId="{B938D159-E051-4C3A-8FB9-45D8F4A043AC}" srcId="{D070D00B-72FA-4B02-8519-42B389990284}" destId="{5F62921F-2CA9-4384-A6AD-93FC8B9A3A04}" srcOrd="3" destOrd="0" parTransId="{2F551C37-91E7-485F-BC31-268B892C7D92}" sibTransId="{C3404E09-0E5D-4C9B-B8CC-4DEDF7168D71}"/>
    <dgm:cxn modelId="{32E71F16-561E-40DD-BB3C-56CD47E9BC28}" type="presOf" srcId="{94E2CF50-1354-4A5C-8FF2-EE79589D1686}" destId="{F0E5CFF5-74E8-47F7-B124-827504E809CC}" srcOrd="0" destOrd="0" presId="urn:microsoft.com/office/officeart/2011/layout/HexagonRadial#2"/>
    <dgm:cxn modelId="{523E4B38-D19C-4F70-B07B-F701E82145B5}" srcId="{93E775AA-A198-4A6B-8824-F7FCA874437D}" destId="{9FC148D7-EA06-4B10-93B7-064BD374B3A9}" srcOrd="1" destOrd="0" parTransId="{21D8A4DF-EE6C-4615-B7B0-89428828DBE4}" sibTransId="{113381F9-1797-4FB8-84C8-9537D53B44BF}"/>
    <dgm:cxn modelId="{060954ED-95FF-4C7A-9688-FFE323AC1561}" srcId="{93E775AA-A198-4A6B-8824-F7FCA874437D}" destId="{D070D00B-72FA-4B02-8519-42B389990284}" srcOrd="0" destOrd="0" parTransId="{33617540-00FA-4208-B11C-F8E95F066D87}" sibTransId="{E3965945-5B46-459A-97CC-9C9324F69C7D}"/>
    <dgm:cxn modelId="{2A780CEE-61D2-4400-B4A8-843FFBD0D96C}" type="presOf" srcId="{D070D00B-72FA-4B02-8519-42B389990284}" destId="{ACDC4DFA-3778-4919-8DEA-B72B12EF89CD}" srcOrd="0" destOrd="0" presId="urn:microsoft.com/office/officeart/2011/layout/HexagonRadial#2"/>
    <dgm:cxn modelId="{8480EC02-4665-4DB6-B102-DB93F60AF712}" type="presOf" srcId="{57B3B847-B6AB-4795-82E2-8AB6D8080EFB}" destId="{53CB4BC9-3F3D-4FD3-9594-880A9ADF9072}" srcOrd="0" destOrd="0" presId="urn:microsoft.com/office/officeart/2011/layout/HexagonRadial#2"/>
    <dgm:cxn modelId="{2ED18BAC-B41E-4A6C-AB44-474F1A1BC3BE}" srcId="{D070D00B-72FA-4B02-8519-42B389990284}" destId="{94E2CF50-1354-4A5C-8FF2-EE79589D1686}" srcOrd="0" destOrd="0" parTransId="{FB6B5F86-00D4-4C87-BF96-730E1FD407AE}" sibTransId="{06B9E462-5AC2-4CAB-8C05-1F8E60EE994B}"/>
    <dgm:cxn modelId="{A1214CA6-D07E-43AE-A88A-6F72A280631B}" type="presOf" srcId="{31A379A3-79EE-48B0-933E-FF0EABC2B977}" destId="{66FD6C72-DBE9-47E4-ADF8-03BE908BACAD}" srcOrd="0" destOrd="0" presId="urn:microsoft.com/office/officeart/2011/layout/HexagonRadial#2"/>
    <dgm:cxn modelId="{E9FEC087-B3E9-4407-AAB9-BDEB17F23087}" srcId="{D070D00B-72FA-4B02-8519-42B389990284}" destId="{57B3B847-B6AB-4795-82E2-8AB6D8080EFB}" srcOrd="1" destOrd="0" parTransId="{29370616-E852-4B3D-A832-7A1E07B21973}" sibTransId="{F7B8C8A5-249A-494F-86FE-F2EFFC26E0E3}"/>
    <dgm:cxn modelId="{EE7F9D62-E913-44D5-B18E-7B1D8CBDAEB4}" type="presOf" srcId="{CAD3FF73-17E7-4A75-908B-DC164648054F}" destId="{1BB034F4-01C7-4EF1-AEAA-DF66CD654237}" srcOrd="0" destOrd="0" presId="urn:microsoft.com/office/officeart/2011/layout/HexagonRadial#2"/>
    <dgm:cxn modelId="{1D509DFF-A2A8-4C99-80B5-8EBD0BAC9A88}" type="presOf" srcId="{F9C81B9B-7966-4632-B22F-F9A86C617C39}" destId="{70DD0009-DB90-44E9-B24F-116BF59F22BC}" srcOrd="0" destOrd="0" presId="urn:microsoft.com/office/officeart/2011/layout/HexagonRadial#2"/>
    <dgm:cxn modelId="{341E50BE-3AD7-4673-AA38-7BBA337C8BF2}" type="presOf" srcId="{93E775AA-A198-4A6B-8824-F7FCA874437D}" destId="{5F111395-FFE3-47EC-B65D-5A94776E67D5}" srcOrd="0" destOrd="0" presId="urn:microsoft.com/office/officeart/2011/layout/HexagonRadial#2"/>
    <dgm:cxn modelId="{B2951F44-A90C-4D87-A3F7-05EE08AF0FC1}" srcId="{D070D00B-72FA-4B02-8519-42B389990284}" destId="{CAD3FF73-17E7-4A75-908B-DC164648054F}" srcOrd="4" destOrd="0" parTransId="{DC024033-F066-4B2C-B79E-F4F6B1CA9E39}" sibTransId="{9D8B2C41-261E-4CD6-86C7-33BCC9D33AB5}"/>
    <dgm:cxn modelId="{7C97EEDD-6037-435A-9602-98C1254064F2}" type="presParOf" srcId="{5F111395-FFE3-47EC-B65D-5A94776E67D5}" destId="{ACDC4DFA-3778-4919-8DEA-B72B12EF89CD}" srcOrd="0" destOrd="0" presId="urn:microsoft.com/office/officeart/2011/layout/HexagonRadial#2"/>
    <dgm:cxn modelId="{3E9B5682-B48C-4490-BC37-DD3230FC32B1}" type="presParOf" srcId="{5F111395-FFE3-47EC-B65D-5A94776E67D5}" destId="{1E897469-7F98-4D3B-B28D-2837A743B53D}" srcOrd="1" destOrd="0" presId="urn:microsoft.com/office/officeart/2011/layout/HexagonRadial#2"/>
    <dgm:cxn modelId="{4FDB8337-3971-46B5-A93E-F4D6F49102B5}" type="presParOf" srcId="{1E897469-7F98-4D3B-B28D-2837A743B53D}" destId="{0062603F-992C-417F-8B86-2313EA54FF0A}" srcOrd="0" destOrd="0" presId="urn:microsoft.com/office/officeart/2011/layout/HexagonRadial#2"/>
    <dgm:cxn modelId="{4D169873-6051-4851-9D77-1CA7158A795E}" type="presParOf" srcId="{5F111395-FFE3-47EC-B65D-5A94776E67D5}" destId="{F0E5CFF5-74E8-47F7-B124-827504E809CC}" srcOrd="2" destOrd="0" presId="urn:microsoft.com/office/officeart/2011/layout/HexagonRadial#2"/>
    <dgm:cxn modelId="{B9D47EDB-EFE8-4F23-8956-490617B03E85}" type="presParOf" srcId="{5F111395-FFE3-47EC-B65D-5A94776E67D5}" destId="{4A4C45AE-C8A5-48E4-AE06-C3C65A836DD8}" srcOrd="3" destOrd="0" presId="urn:microsoft.com/office/officeart/2011/layout/HexagonRadial#2"/>
    <dgm:cxn modelId="{338B00A4-E288-4D61-82D8-4339071E0B4B}" type="presParOf" srcId="{4A4C45AE-C8A5-48E4-AE06-C3C65A836DD8}" destId="{41801F2C-B174-4BE3-85EA-B6CABFEA5F28}" srcOrd="0" destOrd="0" presId="urn:microsoft.com/office/officeart/2011/layout/HexagonRadial#2"/>
    <dgm:cxn modelId="{19CBE5DF-AC4A-4915-8ADF-4738FD5BB929}" type="presParOf" srcId="{5F111395-FFE3-47EC-B65D-5A94776E67D5}" destId="{53CB4BC9-3F3D-4FD3-9594-880A9ADF9072}" srcOrd="4" destOrd="0" presId="urn:microsoft.com/office/officeart/2011/layout/HexagonRadial#2"/>
    <dgm:cxn modelId="{8F8271E0-51AF-42EE-B372-82B3C765C493}" type="presParOf" srcId="{5F111395-FFE3-47EC-B65D-5A94776E67D5}" destId="{B9F68A77-A282-455C-B87F-FD8847B0A752}" srcOrd="5" destOrd="0" presId="urn:microsoft.com/office/officeart/2011/layout/HexagonRadial#2"/>
    <dgm:cxn modelId="{886FFA11-D2D8-4C6E-A94F-9EE9816CE68D}" type="presParOf" srcId="{B9F68A77-A282-455C-B87F-FD8847B0A752}" destId="{C2253841-5598-4827-87E5-DEC853594611}" srcOrd="0" destOrd="0" presId="urn:microsoft.com/office/officeart/2011/layout/HexagonRadial#2"/>
    <dgm:cxn modelId="{89A721F4-319C-4726-927B-014C1066AA29}" type="presParOf" srcId="{5F111395-FFE3-47EC-B65D-5A94776E67D5}" destId="{66FD6C72-DBE9-47E4-ADF8-03BE908BACAD}" srcOrd="6" destOrd="0" presId="urn:microsoft.com/office/officeart/2011/layout/HexagonRadial#2"/>
    <dgm:cxn modelId="{0017EB9B-0955-442D-A005-44F829EA751E}" type="presParOf" srcId="{5F111395-FFE3-47EC-B65D-5A94776E67D5}" destId="{83C981BE-D32D-4BCA-9AC6-976EA253F5E1}" srcOrd="7" destOrd="0" presId="urn:microsoft.com/office/officeart/2011/layout/HexagonRadial#2"/>
    <dgm:cxn modelId="{D52BA5AF-7796-4917-A624-4E24FC6517D1}" type="presParOf" srcId="{83C981BE-D32D-4BCA-9AC6-976EA253F5E1}" destId="{FB7140FE-C998-4535-A0C3-488F13343531}" srcOrd="0" destOrd="0" presId="urn:microsoft.com/office/officeart/2011/layout/HexagonRadial#2"/>
    <dgm:cxn modelId="{9A320FF0-5EEA-43A7-8348-FCB0AF5200D8}" type="presParOf" srcId="{5F111395-FFE3-47EC-B65D-5A94776E67D5}" destId="{9227CDC1-B9E2-4EF1-9B9E-0F3F8845EAAA}" srcOrd="8" destOrd="0" presId="urn:microsoft.com/office/officeart/2011/layout/HexagonRadial#2"/>
    <dgm:cxn modelId="{ADCC12AE-C1E8-4013-812A-FFBD06A7C600}" type="presParOf" srcId="{5F111395-FFE3-47EC-B65D-5A94776E67D5}" destId="{75F44249-1745-49CE-95EE-15E36E01729B}" srcOrd="9" destOrd="0" presId="urn:microsoft.com/office/officeart/2011/layout/HexagonRadial#2"/>
    <dgm:cxn modelId="{8A37B4B9-56E2-4FFF-B750-DD7BDC04CBEC}" type="presParOf" srcId="{75F44249-1745-49CE-95EE-15E36E01729B}" destId="{5C844414-E55D-4E8E-AA3A-EC6921589ACC}" srcOrd="0" destOrd="0" presId="urn:microsoft.com/office/officeart/2011/layout/HexagonRadial#2"/>
    <dgm:cxn modelId="{C3EE758C-51E7-437B-915C-E0812E36AD23}" type="presParOf" srcId="{5F111395-FFE3-47EC-B65D-5A94776E67D5}" destId="{1BB034F4-01C7-4EF1-AEAA-DF66CD654237}" srcOrd="10" destOrd="0" presId="urn:microsoft.com/office/officeart/2011/layout/HexagonRadial#2"/>
    <dgm:cxn modelId="{1B52CB26-955B-4CB0-B00A-18417AA5DE21}" type="presParOf" srcId="{5F111395-FFE3-47EC-B65D-5A94776E67D5}" destId="{59711242-13D6-45EA-840C-9D18CA6A1270}" srcOrd="11" destOrd="0" presId="urn:microsoft.com/office/officeart/2011/layout/HexagonRadial#2"/>
    <dgm:cxn modelId="{5F809BB9-0B06-455E-9616-2BE34C60F26B}" type="presParOf" srcId="{59711242-13D6-45EA-840C-9D18CA6A1270}" destId="{38C99F44-7739-43BA-8A01-F3BED90EB3D2}" srcOrd="0" destOrd="0" presId="urn:microsoft.com/office/officeart/2011/layout/HexagonRadial#2"/>
    <dgm:cxn modelId="{7C22D97C-1358-482C-88C2-FADBA8779DBD}" type="presParOf" srcId="{5F111395-FFE3-47EC-B65D-5A94776E67D5}" destId="{70DD0009-DB90-44E9-B24F-116BF59F22BC}" srcOrd="12" destOrd="0" presId="urn:microsoft.com/office/officeart/2011/layout/HexagonRadial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732B9F-0427-49AB-B34B-E72724E69CFA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128171-9951-49C0-96AB-7F9979C12C0C}">
      <dgm:prSet phldrT="[Text]"/>
      <dgm:spPr/>
      <dgm:t>
        <a:bodyPr/>
        <a:lstStyle/>
        <a:p>
          <a:r>
            <a:rPr lang="th-TH" b="1" i="0" u="none" strike="noStrike" dirty="0" smtClean="0">
              <a:solidFill>
                <a:srgbClr val="000099"/>
              </a:solidFill>
              <a:effectLst/>
              <a:latin typeface="TH SarabunPSK" pitchFamily="34" charset="-34"/>
              <a:cs typeface="TH SarabunPSK" panose="020B0500040200020003" pitchFamily="34" charset="-34"/>
            </a:rPr>
            <a:t>กิจกรรม</a:t>
          </a:r>
          <a:endParaRPr lang="en-US" dirty="0">
            <a:solidFill>
              <a:srgbClr val="000099"/>
            </a:solidFill>
          </a:endParaRPr>
        </a:p>
      </dgm:t>
    </dgm:pt>
    <dgm:pt modelId="{94309376-9623-43D5-98AA-60AE3A92CC82}" type="parTrans" cxnId="{4B4E9A61-6788-47C8-AD5D-9BE22D30EDF7}">
      <dgm:prSet/>
      <dgm:spPr/>
      <dgm:t>
        <a:bodyPr/>
        <a:lstStyle/>
        <a:p>
          <a:endParaRPr lang="en-US"/>
        </a:p>
      </dgm:t>
    </dgm:pt>
    <dgm:pt modelId="{516DF132-62AD-43C9-A8C0-0156F23809E0}" type="sibTrans" cxnId="{4B4E9A61-6788-47C8-AD5D-9BE22D30EDF7}">
      <dgm:prSet/>
      <dgm:spPr/>
      <dgm:t>
        <a:bodyPr/>
        <a:lstStyle/>
        <a:p>
          <a:endParaRPr lang="en-US"/>
        </a:p>
      </dgm:t>
    </dgm:pt>
    <dgm:pt modelId="{D432D007-4699-48AF-BDD7-4878DFFC0280}">
      <dgm:prSet phldrT="[Text]"/>
      <dgm:spPr/>
      <dgm:t>
        <a:bodyPr/>
        <a:lstStyle/>
        <a:p>
          <a:r>
            <a:rPr lang="th-TH" b="1" i="0" u="none" strike="noStrike" dirty="0" smtClean="0">
              <a:solidFill>
                <a:srgbClr val="000099"/>
              </a:solidFill>
              <a:effectLst/>
              <a:latin typeface="TH SarabunPSK" pitchFamily="34" charset="-34"/>
              <a:cs typeface="TH SarabunPSK" panose="020B0500040200020003" pitchFamily="34" charset="-34"/>
            </a:rPr>
            <a:t>กิจวัตร</a:t>
          </a:r>
          <a:endParaRPr lang="en-US" dirty="0">
            <a:solidFill>
              <a:srgbClr val="000099"/>
            </a:solidFill>
          </a:endParaRPr>
        </a:p>
      </dgm:t>
    </dgm:pt>
    <dgm:pt modelId="{0F97B405-DA1A-4610-BA17-C74B660C7747}" type="parTrans" cxnId="{B2DA9C79-7B73-40F2-9BDD-A86E366CB3EC}">
      <dgm:prSet/>
      <dgm:spPr/>
      <dgm:t>
        <a:bodyPr/>
        <a:lstStyle/>
        <a:p>
          <a:endParaRPr lang="en-US"/>
        </a:p>
      </dgm:t>
    </dgm:pt>
    <dgm:pt modelId="{CC4E7551-A579-46E0-8AD0-2E1EC4AAC2A4}" type="sibTrans" cxnId="{B2DA9C79-7B73-40F2-9BDD-A86E366CB3EC}">
      <dgm:prSet/>
      <dgm:spPr/>
      <dgm:t>
        <a:bodyPr/>
        <a:lstStyle/>
        <a:p>
          <a:endParaRPr lang="en-US"/>
        </a:p>
      </dgm:t>
    </dgm:pt>
    <dgm:pt modelId="{0E3114D0-E905-4A76-9DFB-6E3BEF5FCFB7}">
      <dgm:prSet phldrT="[Text]"/>
      <dgm:spPr/>
      <dgm:t>
        <a:bodyPr/>
        <a:lstStyle/>
        <a:p>
          <a:r>
            <a:rPr lang="th-TH" b="1" i="0" u="none" strike="noStrike" dirty="0" smtClean="0">
              <a:solidFill>
                <a:srgbClr val="000099"/>
              </a:solidFill>
              <a:effectLst/>
              <a:latin typeface="TH SarabunPSK" pitchFamily="34" charset="-34"/>
              <a:cs typeface="TH SarabunPSK" panose="020B0500040200020003" pitchFamily="34" charset="-34"/>
            </a:rPr>
            <a:t>วิถีชีวิต</a:t>
          </a:r>
          <a:endParaRPr lang="en-US" dirty="0">
            <a:solidFill>
              <a:srgbClr val="000099"/>
            </a:solidFill>
          </a:endParaRPr>
        </a:p>
      </dgm:t>
    </dgm:pt>
    <dgm:pt modelId="{573D4271-8C7E-4BA7-84B8-6F3C76E24F94}" type="parTrans" cxnId="{6D44CB20-A677-4E00-A8D4-62DC561DD7C4}">
      <dgm:prSet/>
      <dgm:spPr/>
      <dgm:t>
        <a:bodyPr/>
        <a:lstStyle/>
        <a:p>
          <a:endParaRPr lang="en-US"/>
        </a:p>
      </dgm:t>
    </dgm:pt>
    <dgm:pt modelId="{FA0FFDC6-BD7B-464F-9396-07AB9BA47EC5}" type="sibTrans" cxnId="{6D44CB20-A677-4E00-A8D4-62DC561DD7C4}">
      <dgm:prSet/>
      <dgm:spPr/>
      <dgm:t>
        <a:bodyPr/>
        <a:lstStyle/>
        <a:p>
          <a:endParaRPr lang="en-US"/>
        </a:p>
      </dgm:t>
    </dgm:pt>
    <dgm:pt modelId="{4D798360-E466-4D57-B8CF-B0CFC518C7EE}" type="pres">
      <dgm:prSet presAssocID="{96732B9F-0427-49AB-B34B-E72724E69CF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3448257-3637-45EC-A128-EA4BACCEFD0A}" type="pres">
      <dgm:prSet presAssocID="{4F128171-9951-49C0-96AB-7F9979C12C0C}" presName="Accent1" presStyleCnt="0"/>
      <dgm:spPr/>
    </dgm:pt>
    <dgm:pt modelId="{EA9BF5C3-EADA-4A6B-AD4E-1E6519EA2D9F}" type="pres">
      <dgm:prSet presAssocID="{4F128171-9951-49C0-96AB-7F9979C12C0C}" presName="Accent" presStyleLbl="node1" presStyleIdx="0" presStyleCnt="3"/>
      <dgm:spPr/>
    </dgm:pt>
    <dgm:pt modelId="{AAF7757C-8D43-4A01-80B5-5B738534A11E}" type="pres">
      <dgm:prSet presAssocID="{4F128171-9951-49C0-96AB-7F9979C12C0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7CB16-EC47-4A83-A923-1DACAFCC1BB1}" type="pres">
      <dgm:prSet presAssocID="{D432D007-4699-48AF-BDD7-4878DFFC0280}" presName="Accent2" presStyleCnt="0"/>
      <dgm:spPr/>
    </dgm:pt>
    <dgm:pt modelId="{753D68E7-0833-43B4-A64E-87D0DF6CDC63}" type="pres">
      <dgm:prSet presAssocID="{D432D007-4699-48AF-BDD7-4878DFFC0280}" presName="Accent" presStyleLbl="node1" presStyleIdx="1" presStyleCnt="3"/>
      <dgm:spPr/>
    </dgm:pt>
    <dgm:pt modelId="{4DF85DFB-DBBC-4180-8F0B-1140B657E434}" type="pres">
      <dgm:prSet presAssocID="{D432D007-4699-48AF-BDD7-4878DFFC028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CE26F-E08B-48E4-A23E-12CFC674E0CB}" type="pres">
      <dgm:prSet presAssocID="{0E3114D0-E905-4A76-9DFB-6E3BEF5FCFB7}" presName="Accent3" presStyleCnt="0"/>
      <dgm:spPr/>
    </dgm:pt>
    <dgm:pt modelId="{579AF5F6-8FC8-4C3F-9EB4-22F4E1433ACD}" type="pres">
      <dgm:prSet presAssocID="{0E3114D0-E905-4A76-9DFB-6E3BEF5FCFB7}" presName="Accent" presStyleLbl="node1" presStyleIdx="2" presStyleCnt="3"/>
      <dgm:spPr/>
    </dgm:pt>
    <dgm:pt modelId="{11CA574C-1B02-4FAD-9283-7519845F7B00}" type="pres">
      <dgm:prSet presAssocID="{0E3114D0-E905-4A76-9DFB-6E3BEF5FCFB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08AB96-C777-49FC-9FD4-A6609FF90F65}" type="presOf" srcId="{D432D007-4699-48AF-BDD7-4878DFFC0280}" destId="{4DF85DFB-DBBC-4180-8F0B-1140B657E434}" srcOrd="0" destOrd="0" presId="urn:microsoft.com/office/officeart/2009/layout/CircleArrowProcess"/>
    <dgm:cxn modelId="{3C7C2716-AA4C-4C4D-A583-96833B825BDD}" type="presOf" srcId="{0E3114D0-E905-4A76-9DFB-6E3BEF5FCFB7}" destId="{11CA574C-1B02-4FAD-9283-7519845F7B00}" srcOrd="0" destOrd="0" presId="urn:microsoft.com/office/officeart/2009/layout/CircleArrowProcess"/>
    <dgm:cxn modelId="{9273CB4E-9CB1-4793-9484-48975109BB0D}" type="presOf" srcId="{4F128171-9951-49C0-96AB-7F9979C12C0C}" destId="{AAF7757C-8D43-4A01-80B5-5B738534A11E}" srcOrd="0" destOrd="0" presId="urn:microsoft.com/office/officeart/2009/layout/CircleArrowProcess"/>
    <dgm:cxn modelId="{4BBF331F-E743-48DB-AE53-8501C5679C39}" type="presOf" srcId="{96732B9F-0427-49AB-B34B-E72724E69CFA}" destId="{4D798360-E466-4D57-B8CF-B0CFC518C7EE}" srcOrd="0" destOrd="0" presId="urn:microsoft.com/office/officeart/2009/layout/CircleArrowProcess"/>
    <dgm:cxn modelId="{4B4E9A61-6788-47C8-AD5D-9BE22D30EDF7}" srcId="{96732B9F-0427-49AB-B34B-E72724E69CFA}" destId="{4F128171-9951-49C0-96AB-7F9979C12C0C}" srcOrd="0" destOrd="0" parTransId="{94309376-9623-43D5-98AA-60AE3A92CC82}" sibTransId="{516DF132-62AD-43C9-A8C0-0156F23809E0}"/>
    <dgm:cxn modelId="{6D44CB20-A677-4E00-A8D4-62DC561DD7C4}" srcId="{96732B9F-0427-49AB-B34B-E72724E69CFA}" destId="{0E3114D0-E905-4A76-9DFB-6E3BEF5FCFB7}" srcOrd="2" destOrd="0" parTransId="{573D4271-8C7E-4BA7-84B8-6F3C76E24F94}" sibTransId="{FA0FFDC6-BD7B-464F-9396-07AB9BA47EC5}"/>
    <dgm:cxn modelId="{B2DA9C79-7B73-40F2-9BDD-A86E366CB3EC}" srcId="{96732B9F-0427-49AB-B34B-E72724E69CFA}" destId="{D432D007-4699-48AF-BDD7-4878DFFC0280}" srcOrd="1" destOrd="0" parTransId="{0F97B405-DA1A-4610-BA17-C74B660C7747}" sibTransId="{CC4E7551-A579-46E0-8AD0-2E1EC4AAC2A4}"/>
    <dgm:cxn modelId="{5F56E22A-252A-414F-A717-DB0E0B733F46}" type="presParOf" srcId="{4D798360-E466-4D57-B8CF-B0CFC518C7EE}" destId="{23448257-3637-45EC-A128-EA4BACCEFD0A}" srcOrd="0" destOrd="0" presId="urn:microsoft.com/office/officeart/2009/layout/CircleArrowProcess"/>
    <dgm:cxn modelId="{72CCC5F8-67EC-474B-BFE2-21AF0716286F}" type="presParOf" srcId="{23448257-3637-45EC-A128-EA4BACCEFD0A}" destId="{EA9BF5C3-EADA-4A6B-AD4E-1E6519EA2D9F}" srcOrd="0" destOrd="0" presId="urn:microsoft.com/office/officeart/2009/layout/CircleArrowProcess"/>
    <dgm:cxn modelId="{F2D54BBB-FA0C-4FAD-B082-987F40177BD5}" type="presParOf" srcId="{4D798360-E466-4D57-B8CF-B0CFC518C7EE}" destId="{AAF7757C-8D43-4A01-80B5-5B738534A11E}" srcOrd="1" destOrd="0" presId="urn:microsoft.com/office/officeart/2009/layout/CircleArrowProcess"/>
    <dgm:cxn modelId="{C15B6CB8-2916-467B-96CA-FB06E6AD5D97}" type="presParOf" srcId="{4D798360-E466-4D57-B8CF-B0CFC518C7EE}" destId="{29A7CB16-EC47-4A83-A923-1DACAFCC1BB1}" srcOrd="2" destOrd="0" presId="urn:microsoft.com/office/officeart/2009/layout/CircleArrowProcess"/>
    <dgm:cxn modelId="{1FBF3C98-A254-4711-B202-1A07D13348B6}" type="presParOf" srcId="{29A7CB16-EC47-4A83-A923-1DACAFCC1BB1}" destId="{753D68E7-0833-43B4-A64E-87D0DF6CDC63}" srcOrd="0" destOrd="0" presId="urn:microsoft.com/office/officeart/2009/layout/CircleArrowProcess"/>
    <dgm:cxn modelId="{336D86AD-BF42-4B40-9D3C-AC2FD1EF17BF}" type="presParOf" srcId="{4D798360-E466-4D57-B8CF-B0CFC518C7EE}" destId="{4DF85DFB-DBBC-4180-8F0B-1140B657E434}" srcOrd="3" destOrd="0" presId="urn:microsoft.com/office/officeart/2009/layout/CircleArrowProcess"/>
    <dgm:cxn modelId="{E6C27E80-C26F-4471-A7D1-5AF250D2A333}" type="presParOf" srcId="{4D798360-E466-4D57-B8CF-B0CFC518C7EE}" destId="{A07CE26F-E08B-48E4-A23E-12CFC674E0CB}" srcOrd="4" destOrd="0" presId="urn:microsoft.com/office/officeart/2009/layout/CircleArrowProcess"/>
    <dgm:cxn modelId="{04DEBBD6-B41A-461C-88BC-29F06E925C34}" type="presParOf" srcId="{A07CE26F-E08B-48E4-A23E-12CFC674E0CB}" destId="{579AF5F6-8FC8-4C3F-9EB4-22F4E1433ACD}" srcOrd="0" destOrd="0" presId="urn:microsoft.com/office/officeart/2009/layout/CircleArrowProcess"/>
    <dgm:cxn modelId="{27313FD0-61A4-41DB-9824-E2E779C809EA}" type="presParOf" srcId="{4D798360-E466-4D57-B8CF-B0CFC518C7EE}" destId="{11CA574C-1B02-4FAD-9283-7519845F7B0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6D360C-4E98-48EE-83AB-C5DA33EAC678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3C5EC599-E854-47F1-B363-52F549F12C8C}">
      <dgm:prSet phldrT="[Text]" custT="1"/>
      <dgm:spPr/>
      <dgm:t>
        <a:bodyPr/>
        <a:lstStyle/>
        <a:p>
          <a:r>
            <a: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ก่อรูปความคิด</a:t>
          </a:r>
          <a:endParaRPr lang="th-TH" sz="4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76B163C-5B94-4D43-B79D-768DC6F3162D}" type="parTrans" cxnId="{1761BAE2-A935-4BD7-AA18-90B7E3706614}">
      <dgm:prSet/>
      <dgm:spPr/>
      <dgm:t>
        <a:bodyPr/>
        <a:lstStyle/>
        <a:p>
          <a:endParaRPr lang="th-TH"/>
        </a:p>
      </dgm:t>
    </dgm:pt>
    <dgm:pt modelId="{391DBC87-0514-4CBF-B991-0FAF24061E9A}" type="sibTrans" cxnId="{1761BAE2-A935-4BD7-AA18-90B7E3706614}">
      <dgm:prSet/>
      <dgm:spPr/>
      <dgm:t>
        <a:bodyPr/>
        <a:lstStyle/>
        <a:p>
          <a:endParaRPr lang="th-TH"/>
        </a:p>
      </dgm:t>
    </dgm:pt>
    <dgm:pt modelId="{4376451C-C8A4-476A-8F32-A4B889250515}">
      <dgm:prSet phldrT="[Text]" custT="1"/>
      <dgm:spPr/>
      <dgm:t>
        <a:bodyPr/>
        <a:lstStyle/>
        <a:p>
          <a:r>
            <a: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ติดตั้งกลไก </a:t>
          </a:r>
          <a:endParaRPr lang="th-TH" sz="4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8495FD3-0336-4164-9B14-789091459E0A}" type="parTrans" cxnId="{69E1A5C7-8BD3-4490-8008-4128536B3B1A}">
      <dgm:prSet/>
      <dgm:spPr/>
      <dgm:t>
        <a:bodyPr/>
        <a:lstStyle/>
        <a:p>
          <a:endParaRPr lang="th-TH"/>
        </a:p>
      </dgm:t>
    </dgm:pt>
    <dgm:pt modelId="{9C01180B-D369-4FF4-9087-948BCF2015DD}" type="sibTrans" cxnId="{69E1A5C7-8BD3-4490-8008-4128536B3B1A}">
      <dgm:prSet/>
      <dgm:spPr/>
      <dgm:t>
        <a:bodyPr/>
        <a:lstStyle/>
        <a:p>
          <a:endParaRPr lang="th-TH"/>
        </a:p>
      </dgm:t>
    </dgm:pt>
    <dgm:pt modelId="{23E91B58-3F34-4A8D-A75C-82153A2F8D4E}">
      <dgm:prSet phldrT="[Text]" custT="1"/>
      <dgm:spPr/>
      <dgm:t>
        <a:bodyPr/>
        <a:lstStyle/>
        <a:p>
          <a:r>
            <a: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สร้างข่าย </a:t>
          </a:r>
        </a:p>
        <a:p>
          <a:r>
            <a: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ขยายผล</a:t>
          </a:r>
          <a:endParaRPr lang="th-TH" sz="4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CE09BA2-2776-4270-930C-5F28DB916D6B}" type="parTrans" cxnId="{9E9ADD7D-C51C-46C1-AF58-9A2372D8C9D1}">
      <dgm:prSet/>
      <dgm:spPr/>
      <dgm:t>
        <a:bodyPr/>
        <a:lstStyle/>
        <a:p>
          <a:endParaRPr lang="th-TH"/>
        </a:p>
      </dgm:t>
    </dgm:pt>
    <dgm:pt modelId="{3AABF1B8-2B59-49FB-86C7-5C692B712C9F}" type="sibTrans" cxnId="{9E9ADD7D-C51C-46C1-AF58-9A2372D8C9D1}">
      <dgm:prSet/>
      <dgm:spPr/>
      <dgm:t>
        <a:bodyPr/>
        <a:lstStyle/>
        <a:p>
          <a:endParaRPr lang="th-TH"/>
        </a:p>
      </dgm:t>
    </dgm:pt>
    <dgm:pt modelId="{4B01CC63-C2AB-48F4-B99F-02CE0F84993D}">
      <dgm:prSet custT="1"/>
      <dgm:spPr/>
      <dgm:t>
        <a:bodyPr/>
        <a:lstStyle/>
        <a:p>
          <a:r>
            <a:rPr lang="th-TH" sz="40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มุ่งมั่นสู่เป้าหมาย</a:t>
          </a:r>
          <a:endParaRPr lang="en-US" sz="4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8E7BC28-C54B-4AA5-BB4D-42BF3C2FE667}" type="parTrans" cxnId="{983FA252-63DB-4947-A93A-B5AAEE39B64C}">
      <dgm:prSet/>
      <dgm:spPr/>
      <dgm:t>
        <a:bodyPr/>
        <a:lstStyle/>
        <a:p>
          <a:endParaRPr lang="en-US"/>
        </a:p>
      </dgm:t>
    </dgm:pt>
    <dgm:pt modelId="{33176A69-BEA8-4D39-BFD2-FAF87ED28EB3}" type="sibTrans" cxnId="{983FA252-63DB-4947-A93A-B5AAEE39B64C}">
      <dgm:prSet/>
      <dgm:spPr/>
      <dgm:t>
        <a:bodyPr/>
        <a:lstStyle/>
        <a:p>
          <a:endParaRPr lang="en-US"/>
        </a:p>
      </dgm:t>
    </dgm:pt>
    <dgm:pt modelId="{F8541CEA-DD27-425A-BC4E-FC86DAA10EDB}" type="pres">
      <dgm:prSet presAssocID="{EB6D360C-4E98-48EE-83AB-C5DA33EAC678}" presName="CompostProcess" presStyleCnt="0">
        <dgm:presLayoutVars>
          <dgm:dir/>
          <dgm:resizeHandles val="exact"/>
        </dgm:presLayoutVars>
      </dgm:prSet>
      <dgm:spPr/>
    </dgm:pt>
    <dgm:pt modelId="{634D76BF-486A-41AB-B4FB-9C38538B1FB9}" type="pres">
      <dgm:prSet presAssocID="{EB6D360C-4E98-48EE-83AB-C5DA33EAC678}" presName="arrow" presStyleLbl="bgShp" presStyleIdx="0" presStyleCnt="1" custLinFactNeighborX="1483" custLinFactNeighborY="-24806"/>
      <dgm:spPr>
        <a:solidFill>
          <a:srgbClr val="FFC000"/>
        </a:solidFill>
      </dgm:spPr>
    </dgm:pt>
    <dgm:pt modelId="{E31A9EA1-DD2F-459F-A271-D537C7F91F34}" type="pres">
      <dgm:prSet presAssocID="{EB6D360C-4E98-48EE-83AB-C5DA33EAC678}" presName="linearProcess" presStyleCnt="0"/>
      <dgm:spPr/>
    </dgm:pt>
    <dgm:pt modelId="{90C017F1-0407-48A2-AD94-4EC0E3364CD7}" type="pres">
      <dgm:prSet presAssocID="{3C5EC599-E854-47F1-B363-52F549F12C8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3587092-687C-42BA-96E8-AD9AA8775AEB}" type="pres">
      <dgm:prSet presAssocID="{391DBC87-0514-4CBF-B991-0FAF24061E9A}" presName="sibTrans" presStyleCnt="0"/>
      <dgm:spPr/>
    </dgm:pt>
    <dgm:pt modelId="{FD5DB421-6420-41F4-BFED-A73C79F1B20F}" type="pres">
      <dgm:prSet presAssocID="{4376451C-C8A4-476A-8F32-A4B889250515}" presName="textNode" presStyleLbl="node1" presStyleIdx="1" presStyleCnt="4" custLinFactNeighborX="-5591" custLinFactNeighborY="149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5CBD2A-85DF-406F-9BC4-92538D8EF873}" type="pres">
      <dgm:prSet presAssocID="{9C01180B-D369-4FF4-9087-948BCF2015DD}" presName="sibTrans" presStyleCnt="0"/>
      <dgm:spPr/>
    </dgm:pt>
    <dgm:pt modelId="{EC40897F-4F89-45FE-9CE8-2660EA6333F8}" type="pres">
      <dgm:prSet presAssocID="{4B01CC63-C2AB-48F4-B99F-02CE0F84993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53E868-35BB-41EB-9265-5CAA36F5D7A2}" type="pres">
      <dgm:prSet presAssocID="{33176A69-BEA8-4D39-BFD2-FAF87ED28EB3}" presName="sibTrans" presStyleCnt="0"/>
      <dgm:spPr/>
    </dgm:pt>
    <dgm:pt modelId="{CAF95EC9-6EC5-4596-8B40-28D84C1E208F}" type="pres">
      <dgm:prSet presAssocID="{23E91B58-3F34-4A8D-A75C-82153A2F8D4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83FA252-63DB-4947-A93A-B5AAEE39B64C}" srcId="{EB6D360C-4E98-48EE-83AB-C5DA33EAC678}" destId="{4B01CC63-C2AB-48F4-B99F-02CE0F84993D}" srcOrd="2" destOrd="0" parTransId="{F8E7BC28-C54B-4AA5-BB4D-42BF3C2FE667}" sibTransId="{33176A69-BEA8-4D39-BFD2-FAF87ED28EB3}"/>
    <dgm:cxn modelId="{3B07D596-49B9-4960-A8BD-FCC31C61A9B5}" type="presOf" srcId="{3C5EC599-E854-47F1-B363-52F549F12C8C}" destId="{90C017F1-0407-48A2-AD94-4EC0E3364CD7}" srcOrd="0" destOrd="0" presId="urn:microsoft.com/office/officeart/2005/8/layout/hProcess9"/>
    <dgm:cxn modelId="{1761BAE2-A935-4BD7-AA18-90B7E3706614}" srcId="{EB6D360C-4E98-48EE-83AB-C5DA33EAC678}" destId="{3C5EC599-E854-47F1-B363-52F549F12C8C}" srcOrd="0" destOrd="0" parTransId="{376B163C-5B94-4D43-B79D-768DC6F3162D}" sibTransId="{391DBC87-0514-4CBF-B991-0FAF24061E9A}"/>
    <dgm:cxn modelId="{2B5B31FF-BF5D-45B9-974C-0FC89669DC99}" type="presOf" srcId="{23E91B58-3F34-4A8D-A75C-82153A2F8D4E}" destId="{CAF95EC9-6EC5-4596-8B40-28D84C1E208F}" srcOrd="0" destOrd="0" presId="urn:microsoft.com/office/officeart/2005/8/layout/hProcess9"/>
    <dgm:cxn modelId="{F7892EB3-F1E9-49EA-9C8F-D4A07E71AD9C}" type="presOf" srcId="{EB6D360C-4E98-48EE-83AB-C5DA33EAC678}" destId="{F8541CEA-DD27-425A-BC4E-FC86DAA10EDB}" srcOrd="0" destOrd="0" presId="urn:microsoft.com/office/officeart/2005/8/layout/hProcess9"/>
    <dgm:cxn modelId="{E41FBEBE-B5CB-485D-BCA4-AFD576907E6E}" type="presOf" srcId="{4B01CC63-C2AB-48F4-B99F-02CE0F84993D}" destId="{EC40897F-4F89-45FE-9CE8-2660EA6333F8}" srcOrd="0" destOrd="0" presId="urn:microsoft.com/office/officeart/2005/8/layout/hProcess9"/>
    <dgm:cxn modelId="{69E1A5C7-8BD3-4490-8008-4128536B3B1A}" srcId="{EB6D360C-4E98-48EE-83AB-C5DA33EAC678}" destId="{4376451C-C8A4-476A-8F32-A4B889250515}" srcOrd="1" destOrd="0" parTransId="{B8495FD3-0336-4164-9B14-789091459E0A}" sibTransId="{9C01180B-D369-4FF4-9087-948BCF2015DD}"/>
    <dgm:cxn modelId="{95E11D77-E6A8-49E1-9E98-34A3D3D8E535}" type="presOf" srcId="{4376451C-C8A4-476A-8F32-A4B889250515}" destId="{FD5DB421-6420-41F4-BFED-A73C79F1B20F}" srcOrd="0" destOrd="0" presId="urn:microsoft.com/office/officeart/2005/8/layout/hProcess9"/>
    <dgm:cxn modelId="{9E9ADD7D-C51C-46C1-AF58-9A2372D8C9D1}" srcId="{EB6D360C-4E98-48EE-83AB-C5DA33EAC678}" destId="{23E91B58-3F34-4A8D-A75C-82153A2F8D4E}" srcOrd="3" destOrd="0" parTransId="{1CE09BA2-2776-4270-930C-5F28DB916D6B}" sibTransId="{3AABF1B8-2B59-49FB-86C7-5C692B712C9F}"/>
    <dgm:cxn modelId="{A8EE3043-9582-4225-9FDB-FE72AE57D4DC}" type="presParOf" srcId="{F8541CEA-DD27-425A-BC4E-FC86DAA10EDB}" destId="{634D76BF-486A-41AB-B4FB-9C38538B1FB9}" srcOrd="0" destOrd="0" presId="urn:microsoft.com/office/officeart/2005/8/layout/hProcess9"/>
    <dgm:cxn modelId="{74791491-773F-4ECC-97D4-A2599A3837C9}" type="presParOf" srcId="{F8541CEA-DD27-425A-BC4E-FC86DAA10EDB}" destId="{E31A9EA1-DD2F-459F-A271-D537C7F91F34}" srcOrd="1" destOrd="0" presId="urn:microsoft.com/office/officeart/2005/8/layout/hProcess9"/>
    <dgm:cxn modelId="{55A4151E-EF47-498C-88AA-A9D02AB6DF5E}" type="presParOf" srcId="{E31A9EA1-DD2F-459F-A271-D537C7F91F34}" destId="{90C017F1-0407-48A2-AD94-4EC0E3364CD7}" srcOrd="0" destOrd="0" presId="urn:microsoft.com/office/officeart/2005/8/layout/hProcess9"/>
    <dgm:cxn modelId="{A767FF6C-412C-48CB-BD70-FF1C4020FB47}" type="presParOf" srcId="{E31A9EA1-DD2F-459F-A271-D537C7F91F34}" destId="{A3587092-687C-42BA-96E8-AD9AA8775AEB}" srcOrd="1" destOrd="0" presId="urn:microsoft.com/office/officeart/2005/8/layout/hProcess9"/>
    <dgm:cxn modelId="{61A911DE-210D-4537-83E2-2261DCD23BA0}" type="presParOf" srcId="{E31A9EA1-DD2F-459F-A271-D537C7F91F34}" destId="{FD5DB421-6420-41F4-BFED-A73C79F1B20F}" srcOrd="2" destOrd="0" presId="urn:microsoft.com/office/officeart/2005/8/layout/hProcess9"/>
    <dgm:cxn modelId="{79D27D2D-5318-4580-8618-DD008FADF306}" type="presParOf" srcId="{E31A9EA1-DD2F-459F-A271-D537C7F91F34}" destId="{345CBD2A-85DF-406F-9BC4-92538D8EF873}" srcOrd="3" destOrd="0" presId="urn:microsoft.com/office/officeart/2005/8/layout/hProcess9"/>
    <dgm:cxn modelId="{27B8A786-78E6-4366-8784-5233BF53CD05}" type="presParOf" srcId="{E31A9EA1-DD2F-459F-A271-D537C7F91F34}" destId="{EC40897F-4F89-45FE-9CE8-2660EA6333F8}" srcOrd="4" destOrd="0" presId="urn:microsoft.com/office/officeart/2005/8/layout/hProcess9"/>
    <dgm:cxn modelId="{E0FED13B-AD40-4D9F-A66E-B64FA57CEE33}" type="presParOf" srcId="{E31A9EA1-DD2F-459F-A271-D537C7F91F34}" destId="{6953E868-35BB-41EB-9265-5CAA36F5D7A2}" srcOrd="5" destOrd="0" presId="urn:microsoft.com/office/officeart/2005/8/layout/hProcess9"/>
    <dgm:cxn modelId="{6F4A62D4-0049-4BA1-8B6A-7BA85EDC9B46}" type="presParOf" srcId="{E31A9EA1-DD2F-459F-A271-D537C7F91F34}" destId="{CAF95EC9-6EC5-4596-8B40-28D84C1E208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ECC8F7-DEFC-4DCE-9764-DC1E8AF0797D}" type="doc">
      <dgm:prSet loTypeId="urn:microsoft.com/office/officeart/2005/8/layout/cycle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FD07D20-10C3-4722-A003-69B012E73C7D}">
      <dgm:prSet phldrT="[Text]" custT="1"/>
      <dgm:spPr/>
      <dgm:t>
        <a:bodyPr/>
        <a:lstStyle/>
        <a:p>
          <a:r>
            <a:rPr lang="th-TH" sz="20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ค้นหาความจริงของพื้นที่</a:t>
          </a:r>
          <a:endParaRPr lang="en-US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2CB6A6D-CCAB-4F52-A996-FE5A28D38780}" type="parTrans" cxnId="{FA7A5DC8-DFD2-4F38-A0B2-65161EC0161D}">
      <dgm:prSet/>
      <dgm:spPr/>
      <dgm:t>
        <a:bodyPr/>
        <a:lstStyle/>
        <a:p>
          <a:endParaRPr lang="en-US"/>
        </a:p>
      </dgm:t>
    </dgm:pt>
    <dgm:pt modelId="{8BAD88DD-834D-4318-87BD-DEDD7F7CE411}" type="sibTrans" cxnId="{FA7A5DC8-DFD2-4F38-A0B2-65161EC0161D}">
      <dgm:prSet/>
      <dgm:spPr/>
      <dgm:t>
        <a:bodyPr/>
        <a:lstStyle/>
        <a:p>
          <a:endParaRPr lang="en-US"/>
        </a:p>
      </dgm:t>
    </dgm:pt>
    <dgm:pt modelId="{683F1988-8416-4D9E-BE72-B03C1D32BB92}">
      <dgm:prSet phldrT="[Text]" custT="1"/>
      <dgm:spPr/>
      <dgm:t>
        <a:bodyPr/>
        <a:lstStyle/>
        <a:p>
          <a:r>
            <a:rPr lang="th-TH" sz="18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พัฒนากลไกขับเคลื่อน</a:t>
          </a:r>
          <a:endParaRPr lang="en-US" sz="1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61927F5-9DE7-42BE-99F1-EE889B2F1C9B}" type="parTrans" cxnId="{596EB3AD-025C-4C16-896D-4E2CF8803DF3}">
      <dgm:prSet/>
      <dgm:spPr/>
      <dgm:t>
        <a:bodyPr/>
        <a:lstStyle/>
        <a:p>
          <a:endParaRPr lang="en-US"/>
        </a:p>
      </dgm:t>
    </dgm:pt>
    <dgm:pt modelId="{22D4AE50-449E-4417-9B3A-D527DBDD1C15}" type="sibTrans" cxnId="{596EB3AD-025C-4C16-896D-4E2CF8803DF3}">
      <dgm:prSet/>
      <dgm:spPr/>
      <dgm:t>
        <a:bodyPr/>
        <a:lstStyle/>
        <a:p>
          <a:endParaRPr lang="en-US"/>
        </a:p>
      </dgm:t>
    </dgm:pt>
    <dgm:pt modelId="{A4F964E8-25A7-4A48-861F-541BC6C66991}">
      <dgm:prSet phldrT="[Text]" custT="1"/>
      <dgm:spPr/>
      <dgm:t>
        <a:bodyPr/>
        <a:lstStyle/>
        <a:p>
          <a:r>
            <a:rPr lang="th-TH" sz="18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สร้างเป้าหมายการเปลี่ยนแปลงร่วมกัน</a:t>
          </a:r>
          <a:endParaRPr lang="en-US" sz="1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7C932C1-47FA-4862-9921-620079F1F727}" type="parTrans" cxnId="{B0D80035-D632-4382-B0DB-0A582BD97BF7}">
      <dgm:prSet/>
      <dgm:spPr/>
      <dgm:t>
        <a:bodyPr/>
        <a:lstStyle/>
        <a:p>
          <a:endParaRPr lang="en-US"/>
        </a:p>
      </dgm:t>
    </dgm:pt>
    <dgm:pt modelId="{9AF70D66-12CD-4383-9FCC-2A40A7C66594}" type="sibTrans" cxnId="{B0D80035-D632-4382-B0DB-0A582BD97BF7}">
      <dgm:prSet/>
      <dgm:spPr/>
      <dgm:t>
        <a:bodyPr/>
        <a:lstStyle/>
        <a:p>
          <a:endParaRPr lang="en-US"/>
        </a:p>
      </dgm:t>
    </dgm:pt>
    <dgm:pt modelId="{CE2EE3BB-E165-4A4C-8C2D-E6F200737A5D}">
      <dgm:prSet phldrT="[Text]" custT="1"/>
      <dgm:spPr/>
      <dgm:t>
        <a:bodyPr/>
        <a:lstStyle/>
        <a:p>
          <a:r>
            <a:rPr lang="th-TH" sz="18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ลงมือทำตามแผน</a:t>
          </a:r>
          <a:endParaRPr lang="en-US" sz="1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CA81E96-85DC-4439-B16D-FBC8B6BB5F50}" type="parTrans" cxnId="{1F6E784D-DBE3-41F9-B57D-A0D4801F4E64}">
      <dgm:prSet/>
      <dgm:spPr/>
      <dgm:t>
        <a:bodyPr/>
        <a:lstStyle/>
        <a:p>
          <a:endParaRPr lang="en-US"/>
        </a:p>
      </dgm:t>
    </dgm:pt>
    <dgm:pt modelId="{F941C64E-C50F-4838-B3E0-2EC571FB19E1}" type="sibTrans" cxnId="{1F6E784D-DBE3-41F9-B57D-A0D4801F4E64}">
      <dgm:prSet/>
      <dgm:spPr/>
      <dgm:t>
        <a:bodyPr/>
        <a:lstStyle/>
        <a:p>
          <a:endParaRPr lang="en-US"/>
        </a:p>
      </dgm:t>
    </dgm:pt>
    <dgm:pt modelId="{930E7EEC-4F52-472F-B39B-4991E08E7428}">
      <dgm:prSet phldrT="[Text]" custT="1"/>
      <dgm:spPr/>
      <dgm:t>
        <a:bodyPr/>
        <a:lstStyle/>
        <a:p>
          <a:r>
            <a:rPr lang="th-TH" sz="18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พัฒนาเพื่อความมั่นคง ยั่งยืน</a:t>
          </a:r>
          <a:endParaRPr lang="en-US" sz="18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5474F89-9254-4EC4-9E7B-526AD7414CF9}" type="parTrans" cxnId="{92DF335E-B02C-42C1-AB77-3F9DE22A05A2}">
      <dgm:prSet/>
      <dgm:spPr/>
      <dgm:t>
        <a:bodyPr/>
        <a:lstStyle/>
        <a:p>
          <a:endParaRPr lang="en-US"/>
        </a:p>
      </dgm:t>
    </dgm:pt>
    <dgm:pt modelId="{A6981F3E-3C94-4155-8C8A-CC3AC639AD90}" type="sibTrans" cxnId="{92DF335E-B02C-42C1-AB77-3F9DE22A05A2}">
      <dgm:prSet/>
      <dgm:spPr/>
      <dgm:t>
        <a:bodyPr/>
        <a:lstStyle/>
        <a:p>
          <a:endParaRPr lang="en-US"/>
        </a:p>
      </dgm:t>
    </dgm:pt>
    <dgm:pt modelId="{F6248C5E-3D81-4827-8D6D-57F577798D62}">
      <dgm:prSet/>
      <dgm:spPr/>
      <dgm:t>
        <a:bodyPr/>
        <a:lstStyle/>
        <a:p>
          <a:endParaRPr lang="en-US"/>
        </a:p>
      </dgm:t>
    </dgm:pt>
    <dgm:pt modelId="{F74BEE4D-0D99-4696-B2D3-36B98731464A}" type="parTrans" cxnId="{734743B2-3104-4E0B-83EE-5EA32349B577}">
      <dgm:prSet/>
      <dgm:spPr/>
      <dgm:t>
        <a:bodyPr/>
        <a:lstStyle/>
        <a:p>
          <a:endParaRPr lang="en-US"/>
        </a:p>
      </dgm:t>
    </dgm:pt>
    <dgm:pt modelId="{5FB5D4F6-5C85-499A-873A-AFD10E77EDA7}" type="sibTrans" cxnId="{734743B2-3104-4E0B-83EE-5EA32349B577}">
      <dgm:prSet/>
      <dgm:spPr/>
      <dgm:t>
        <a:bodyPr/>
        <a:lstStyle/>
        <a:p>
          <a:endParaRPr lang="en-US"/>
        </a:p>
      </dgm:t>
    </dgm:pt>
    <dgm:pt modelId="{21877956-017A-4D14-B577-B0B34961D1A4}">
      <dgm:prSet phldrT="[Text]" custT="1"/>
      <dgm:spPr/>
      <dgm:t>
        <a:bodyPr/>
        <a:lstStyle/>
        <a:p>
          <a:r>
            <a:rPr lang="th-TH" sz="2000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ชวนกันก่อการดี</a:t>
          </a:r>
          <a:endParaRPr lang="en-US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B29ED2A-30B1-43FE-B780-4780D6A35365}" type="parTrans" cxnId="{D160E511-92DC-4EDE-AFEA-7C081B81C625}">
      <dgm:prSet/>
      <dgm:spPr/>
      <dgm:t>
        <a:bodyPr/>
        <a:lstStyle/>
        <a:p>
          <a:endParaRPr lang="en-US"/>
        </a:p>
      </dgm:t>
    </dgm:pt>
    <dgm:pt modelId="{28FC8FE1-5AE7-45C0-9005-F3BF67CDE74E}" type="sibTrans" cxnId="{D160E511-92DC-4EDE-AFEA-7C081B81C625}">
      <dgm:prSet/>
      <dgm:spPr/>
      <dgm:t>
        <a:bodyPr/>
        <a:lstStyle/>
        <a:p>
          <a:endParaRPr lang="en-US"/>
        </a:p>
      </dgm:t>
    </dgm:pt>
    <dgm:pt modelId="{02E17992-AE15-4019-BD19-7D37F6A4594B}">
      <dgm:prSet phldrT="[Text]"/>
      <dgm:spPr/>
      <dgm:t>
        <a:bodyPr/>
        <a:lstStyle/>
        <a:p>
          <a:r>
            <a:rPr lang="th-TH" b="1" smtClean="0">
              <a:latin typeface="TH SarabunPSK" panose="020B0500040200020003" pitchFamily="34" charset="-34"/>
              <a:cs typeface="TH SarabunPSK" panose="020B0500040200020003" pitchFamily="34" charset="-34"/>
            </a:rPr>
            <a:t>ขยายผล</a:t>
          </a:r>
          <a:endParaRPr lang="en-US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818E683-CFE6-4EF7-8867-2266CC61B2FF}" type="sibTrans" cxnId="{831BF43A-913A-470E-B426-8D91197A7984}">
      <dgm:prSet/>
      <dgm:spPr/>
      <dgm:t>
        <a:bodyPr/>
        <a:lstStyle/>
        <a:p>
          <a:endParaRPr lang="en-US"/>
        </a:p>
      </dgm:t>
    </dgm:pt>
    <dgm:pt modelId="{DC86741E-9483-48FC-A970-87A29EF66FF0}" type="parTrans" cxnId="{831BF43A-913A-470E-B426-8D91197A7984}">
      <dgm:prSet/>
      <dgm:spPr/>
      <dgm:t>
        <a:bodyPr/>
        <a:lstStyle/>
        <a:p>
          <a:endParaRPr lang="en-US"/>
        </a:p>
      </dgm:t>
    </dgm:pt>
    <dgm:pt modelId="{B944D0A1-A4FC-404F-B6FA-4F3C615C0F3F}" type="pres">
      <dgm:prSet presAssocID="{F4ECC8F7-DEFC-4DCE-9764-DC1E8AF079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6F2794-F0C8-4025-A56D-8EAF733662D3}" type="pres">
      <dgm:prSet presAssocID="{CFD07D20-10C3-4722-A003-69B012E73C7D}" presName="dummy" presStyleCnt="0"/>
      <dgm:spPr/>
      <dgm:t>
        <a:bodyPr/>
        <a:lstStyle/>
        <a:p>
          <a:endParaRPr lang="en-US"/>
        </a:p>
      </dgm:t>
    </dgm:pt>
    <dgm:pt modelId="{2A95F6FB-F915-4DD3-9A12-79A57119D6EA}" type="pres">
      <dgm:prSet presAssocID="{CFD07D20-10C3-4722-A003-69B012E73C7D}" presName="node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2EEC9-6003-4884-9B6C-B3F9CD9733B9}" type="pres">
      <dgm:prSet presAssocID="{8BAD88DD-834D-4318-87BD-DEDD7F7CE411}" presName="sibTrans" presStyleLbl="node1" presStyleIdx="0" presStyleCnt="8"/>
      <dgm:spPr/>
      <dgm:t>
        <a:bodyPr/>
        <a:lstStyle/>
        <a:p>
          <a:endParaRPr lang="en-US"/>
        </a:p>
      </dgm:t>
    </dgm:pt>
    <dgm:pt modelId="{B673FFF9-CDF8-4A7A-8461-B63B0EB2ACBF}" type="pres">
      <dgm:prSet presAssocID="{F6248C5E-3D81-4827-8D6D-57F577798D62}" presName="dummy" presStyleCnt="0"/>
      <dgm:spPr/>
      <dgm:t>
        <a:bodyPr/>
        <a:lstStyle/>
        <a:p>
          <a:endParaRPr lang="en-US"/>
        </a:p>
      </dgm:t>
    </dgm:pt>
    <dgm:pt modelId="{276D7CF9-A510-4C33-A8D7-818C8E1C87EF}" type="pres">
      <dgm:prSet presAssocID="{F6248C5E-3D81-4827-8D6D-57F577798D62}" presName="node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6D1E2-4CB0-4A8A-A50A-4FF58941AF5E}" type="pres">
      <dgm:prSet presAssocID="{5FB5D4F6-5C85-499A-873A-AFD10E77EDA7}" presName="sibTrans" presStyleLbl="node1" presStyleIdx="1" presStyleCnt="8"/>
      <dgm:spPr/>
      <dgm:t>
        <a:bodyPr/>
        <a:lstStyle/>
        <a:p>
          <a:endParaRPr lang="en-US"/>
        </a:p>
      </dgm:t>
    </dgm:pt>
    <dgm:pt modelId="{CCDB794B-1F40-4646-9B02-5867D4C0C65C}" type="pres">
      <dgm:prSet presAssocID="{683F1988-8416-4D9E-BE72-B03C1D32BB92}" presName="dummy" presStyleCnt="0"/>
      <dgm:spPr/>
      <dgm:t>
        <a:bodyPr/>
        <a:lstStyle/>
        <a:p>
          <a:endParaRPr lang="en-US"/>
        </a:p>
      </dgm:t>
    </dgm:pt>
    <dgm:pt modelId="{336744DB-9FA1-4088-BD9B-7D563EF3EF56}" type="pres">
      <dgm:prSet presAssocID="{683F1988-8416-4D9E-BE72-B03C1D32BB92}" presName="node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9AAFA-B45E-471E-8224-125D2F5ED179}" type="pres">
      <dgm:prSet presAssocID="{22D4AE50-449E-4417-9B3A-D527DBDD1C15}" presName="sibTrans" presStyleLbl="node1" presStyleIdx="2" presStyleCnt="8"/>
      <dgm:spPr/>
      <dgm:t>
        <a:bodyPr/>
        <a:lstStyle/>
        <a:p>
          <a:endParaRPr lang="en-US"/>
        </a:p>
      </dgm:t>
    </dgm:pt>
    <dgm:pt modelId="{11987E2C-50B1-4001-88AE-65F12A98F61F}" type="pres">
      <dgm:prSet presAssocID="{A4F964E8-25A7-4A48-861F-541BC6C66991}" presName="dummy" presStyleCnt="0"/>
      <dgm:spPr/>
      <dgm:t>
        <a:bodyPr/>
        <a:lstStyle/>
        <a:p>
          <a:endParaRPr lang="en-US"/>
        </a:p>
      </dgm:t>
    </dgm:pt>
    <dgm:pt modelId="{A40FDC08-BB7A-4A4D-AB7B-24AA2CC8D1C3}" type="pres">
      <dgm:prSet presAssocID="{A4F964E8-25A7-4A48-861F-541BC6C66991}" presName="node" presStyleLbl="revTx" presStyleIdx="3" presStyleCnt="8" custScaleX="123273" custScaleY="175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15C1D-6E9D-48BA-94B6-31EA26227230}" type="pres">
      <dgm:prSet presAssocID="{9AF70D66-12CD-4383-9FCC-2A40A7C66594}" presName="sibTrans" presStyleLbl="node1" presStyleIdx="3" presStyleCnt="8"/>
      <dgm:spPr/>
      <dgm:t>
        <a:bodyPr/>
        <a:lstStyle/>
        <a:p>
          <a:endParaRPr lang="en-US"/>
        </a:p>
      </dgm:t>
    </dgm:pt>
    <dgm:pt modelId="{07943703-DDDB-4708-8817-043447D2CA1F}" type="pres">
      <dgm:prSet presAssocID="{CE2EE3BB-E165-4A4C-8C2D-E6F200737A5D}" presName="dummy" presStyleCnt="0"/>
      <dgm:spPr/>
      <dgm:t>
        <a:bodyPr/>
        <a:lstStyle/>
        <a:p>
          <a:endParaRPr lang="en-US"/>
        </a:p>
      </dgm:t>
    </dgm:pt>
    <dgm:pt modelId="{4D4AA2AD-20D1-4CD6-A75E-91C3FD50BE8A}" type="pres">
      <dgm:prSet presAssocID="{CE2EE3BB-E165-4A4C-8C2D-E6F200737A5D}" presName="node" presStyleLbl="revTx" presStyleIdx="4" presStyleCnt="8" custScaleX="126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7FFA03-7731-4C3E-9949-A076ABEF84A6}" type="pres">
      <dgm:prSet presAssocID="{F941C64E-C50F-4838-B3E0-2EC571FB19E1}" presName="sibTrans" presStyleLbl="node1" presStyleIdx="4" presStyleCnt="8"/>
      <dgm:spPr/>
      <dgm:t>
        <a:bodyPr/>
        <a:lstStyle/>
        <a:p>
          <a:endParaRPr lang="en-US"/>
        </a:p>
      </dgm:t>
    </dgm:pt>
    <dgm:pt modelId="{01B50868-8427-448A-AAE0-CF88BEBA01C4}" type="pres">
      <dgm:prSet presAssocID="{930E7EEC-4F52-472F-B39B-4991E08E7428}" presName="dummy" presStyleCnt="0"/>
      <dgm:spPr/>
      <dgm:t>
        <a:bodyPr/>
        <a:lstStyle/>
        <a:p>
          <a:endParaRPr lang="en-US"/>
        </a:p>
      </dgm:t>
    </dgm:pt>
    <dgm:pt modelId="{EEF6B3C8-7679-4BCF-9BD5-D5C15A696A3F}" type="pres">
      <dgm:prSet presAssocID="{930E7EEC-4F52-472F-B39B-4991E08E7428}" presName="node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5E6AA-5334-4831-82B8-13C7D52AB6E1}" type="pres">
      <dgm:prSet presAssocID="{A6981F3E-3C94-4155-8C8A-CC3AC639AD90}" presName="sibTrans" presStyleLbl="node1" presStyleIdx="5" presStyleCnt="8"/>
      <dgm:spPr/>
      <dgm:t>
        <a:bodyPr/>
        <a:lstStyle/>
        <a:p>
          <a:endParaRPr lang="en-US"/>
        </a:p>
      </dgm:t>
    </dgm:pt>
    <dgm:pt modelId="{2F1D3BB2-057D-4DE6-B1A4-060D268A6360}" type="pres">
      <dgm:prSet presAssocID="{02E17992-AE15-4019-BD19-7D37F6A4594B}" presName="dummy" presStyleCnt="0"/>
      <dgm:spPr/>
      <dgm:t>
        <a:bodyPr/>
        <a:lstStyle/>
        <a:p>
          <a:endParaRPr lang="en-US"/>
        </a:p>
      </dgm:t>
    </dgm:pt>
    <dgm:pt modelId="{438DEB86-D5A3-481E-87FA-A9DD27534465}" type="pres">
      <dgm:prSet presAssocID="{02E17992-AE15-4019-BD19-7D37F6A4594B}" presName="node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801C9-8469-40CD-9601-DF0409BADB3E}" type="pres">
      <dgm:prSet presAssocID="{4818E683-CFE6-4EF7-8867-2266CC61B2FF}" presName="sibTrans" presStyleLbl="node1" presStyleIdx="6" presStyleCnt="8"/>
      <dgm:spPr/>
      <dgm:t>
        <a:bodyPr/>
        <a:lstStyle/>
        <a:p>
          <a:endParaRPr lang="en-US"/>
        </a:p>
      </dgm:t>
    </dgm:pt>
    <dgm:pt modelId="{9D0A9F7E-8487-4174-B98E-F1142248A675}" type="pres">
      <dgm:prSet presAssocID="{21877956-017A-4D14-B577-B0B34961D1A4}" presName="dummy" presStyleCnt="0"/>
      <dgm:spPr/>
      <dgm:t>
        <a:bodyPr/>
        <a:lstStyle/>
        <a:p>
          <a:endParaRPr lang="en-US"/>
        </a:p>
      </dgm:t>
    </dgm:pt>
    <dgm:pt modelId="{C831BFB5-A927-440F-A2BA-4922383490E8}" type="pres">
      <dgm:prSet presAssocID="{21877956-017A-4D14-B577-B0B34961D1A4}" presName="node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2A9FA-6482-485C-A1A5-0277C1170AB7}" type="pres">
      <dgm:prSet presAssocID="{28FC8FE1-5AE7-45C0-9005-F3BF67CDE74E}" presName="sibTrans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734743B2-3104-4E0B-83EE-5EA32349B577}" srcId="{F4ECC8F7-DEFC-4DCE-9764-DC1E8AF0797D}" destId="{F6248C5E-3D81-4827-8D6D-57F577798D62}" srcOrd="1" destOrd="0" parTransId="{F74BEE4D-0D99-4696-B2D3-36B98731464A}" sibTransId="{5FB5D4F6-5C85-499A-873A-AFD10E77EDA7}"/>
    <dgm:cxn modelId="{F9E2A9C4-D33C-436E-AE26-FA0CE93C903B}" type="presOf" srcId="{21877956-017A-4D14-B577-B0B34961D1A4}" destId="{C831BFB5-A927-440F-A2BA-4922383490E8}" srcOrd="0" destOrd="0" presId="urn:microsoft.com/office/officeart/2005/8/layout/cycle1"/>
    <dgm:cxn modelId="{B9EFC5B7-FBE7-404B-9429-8DC0B7D83539}" type="presOf" srcId="{02E17992-AE15-4019-BD19-7D37F6A4594B}" destId="{438DEB86-D5A3-481E-87FA-A9DD27534465}" srcOrd="0" destOrd="0" presId="urn:microsoft.com/office/officeart/2005/8/layout/cycle1"/>
    <dgm:cxn modelId="{35EC4A05-1F26-4C48-829E-B9BC324B8D27}" type="presOf" srcId="{A6981F3E-3C94-4155-8C8A-CC3AC639AD90}" destId="{6E75E6AA-5334-4831-82B8-13C7D52AB6E1}" srcOrd="0" destOrd="0" presId="urn:microsoft.com/office/officeart/2005/8/layout/cycle1"/>
    <dgm:cxn modelId="{EA9CEB06-3341-48BA-97C7-FF281E5C5358}" type="presOf" srcId="{930E7EEC-4F52-472F-B39B-4991E08E7428}" destId="{EEF6B3C8-7679-4BCF-9BD5-D5C15A696A3F}" srcOrd="0" destOrd="0" presId="urn:microsoft.com/office/officeart/2005/8/layout/cycle1"/>
    <dgm:cxn modelId="{85D1EEB6-7D32-4F52-8F0D-8D6EAB9972F8}" type="presOf" srcId="{F4ECC8F7-DEFC-4DCE-9764-DC1E8AF0797D}" destId="{B944D0A1-A4FC-404F-B6FA-4F3C615C0F3F}" srcOrd="0" destOrd="0" presId="urn:microsoft.com/office/officeart/2005/8/layout/cycle1"/>
    <dgm:cxn modelId="{596EB3AD-025C-4C16-896D-4E2CF8803DF3}" srcId="{F4ECC8F7-DEFC-4DCE-9764-DC1E8AF0797D}" destId="{683F1988-8416-4D9E-BE72-B03C1D32BB92}" srcOrd="2" destOrd="0" parTransId="{761927F5-9DE7-42BE-99F1-EE889B2F1C9B}" sibTransId="{22D4AE50-449E-4417-9B3A-D527DBDD1C15}"/>
    <dgm:cxn modelId="{449A9055-7B0A-4F93-90C8-5106999F5ADF}" type="presOf" srcId="{A4F964E8-25A7-4A48-861F-541BC6C66991}" destId="{A40FDC08-BB7A-4A4D-AB7B-24AA2CC8D1C3}" srcOrd="0" destOrd="0" presId="urn:microsoft.com/office/officeart/2005/8/layout/cycle1"/>
    <dgm:cxn modelId="{FA7A5DC8-DFD2-4F38-A0B2-65161EC0161D}" srcId="{F4ECC8F7-DEFC-4DCE-9764-DC1E8AF0797D}" destId="{CFD07D20-10C3-4722-A003-69B012E73C7D}" srcOrd="0" destOrd="0" parTransId="{82CB6A6D-CCAB-4F52-A996-FE5A28D38780}" sibTransId="{8BAD88DD-834D-4318-87BD-DEDD7F7CE411}"/>
    <dgm:cxn modelId="{94C4320B-A39F-4CC3-86B4-6763D1A3AC98}" type="presOf" srcId="{683F1988-8416-4D9E-BE72-B03C1D32BB92}" destId="{336744DB-9FA1-4088-BD9B-7D563EF3EF56}" srcOrd="0" destOrd="0" presId="urn:microsoft.com/office/officeart/2005/8/layout/cycle1"/>
    <dgm:cxn modelId="{FB055807-7312-4D7C-9DFD-22305A9A5DC3}" type="presOf" srcId="{28FC8FE1-5AE7-45C0-9005-F3BF67CDE74E}" destId="{D8B2A9FA-6482-485C-A1A5-0277C1170AB7}" srcOrd="0" destOrd="0" presId="urn:microsoft.com/office/officeart/2005/8/layout/cycle1"/>
    <dgm:cxn modelId="{B0D80035-D632-4382-B0DB-0A582BD97BF7}" srcId="{F4ECC8F7-DEFC-4DCE-9764-DC1E8AF0797D}" destId="{A4F964E8-25A7-4A48-861F-541BC6C66991}" srcOrd="3" destOrd="0" parTransId="{D7C932C1-47FA-4862-9921-620079F1F727}" sibTransId="{9AF70D66-12CD-4383-9FCC-2A40A7C66594}"/>
    <dgm:cxn modelId="{351BC46C-2B88-406B-A56E-4B89A438E82A}" type="presOf" srcId="{F6248C5E-3D81-4827-8D6D-57F577798D62}" destId="{276D7CF9-A510-4C33-A8D7-818C8E1C87EF}" srcOrd="0" destOrd="0" presId="urn:microsoft.com/office/officeart/2005/8/layout/cycle1"/>
    <dgm:cxn modelId="{BC7F439A-6983-4330-9077-C339B31D0563}" type="presOf" srcId="{CE2EE3BB-E165-4A4C-8C2D-E6F200737A5D}" destId="{4D4AA2AD-20D1-4CD6-A75E-91C3FD50BE8A}" srcOrd="0" destOrd="0" presId="urn:microsoft.com/office/officeart/2005/8/layout/cycle1"/>
    <dgm:cxn modelId="{D160E511-92DC-4EDE-AFEA-7C081B81C625}" srcId="{F4ECC8F7-DEFC-4DCE-9764-DC1E8AF0797D}" destId="{21877956-017A-4D14-B577-B0B34961D1A4}" srcOrd="7" destOrd="0" parTransId="{AB29ED2A-30B1-43FE-B780-4780D6A35365}" sibTransId="{28FC8FE1-5AE7-45C0-9005-F3BF67CDE74E}"/>
    <dgm:cxn modelId="{1F6E784D-DBE3-41F9-B57D-A0D4801F4E64}" srcId="{F4ECC8F7-DEFC-4DCE-9764-DC1E8AF0797D}" destId="{CE2EE3BB-E165-4A4C-8C2D-E6F200737A5D}" srcOrd="4" destOrd="0" parTransId="{ECA81E96-85DC-4439-B16D-FBC8B6BB5F50}" sibTransId="{F941C64E-C50F-4838-B3E0-2EC571FB19E1}"/>
    <dgm:cxn modelId="{7397433B-78CB-42E6-A13B-D9AAFA8533E2}" type="presOf" srcId="{8BAD88DD-834D-4318-87BD-DEDD7F7CE411}" destId="{A322EEC9-6003-4884-9B6C-B3F9CD9733B9}" srcOrd="0" destOrd="0" presId="urn:microsoft.com/office/officeart/2005/8/layout/cycle1"/>
    <dgm:cxn modelId="{831BF43A-913A-470E-B426-8D91197A7984}" srcId="{F4ECC8F7-DEFC-4DCE-9764-DC1E8AF0797D}" destId="{02E17992-AE15-4019-BD19-7D37F6A4594B}" srcOrd="6" destOrd="0" parTransId="{DC86741E-9483-48FC-A970-87A29EF66FF0}" sibTransId="{4818E683-CFE6-4EF7-8867-2266CC61B2FF}"/>
    <dgm:cxn modelId="{9B06A9FC-818B-4904-B2A4-EA2E138635CF}" type="presOf" srcId="{22D4AE50-449E-4417-9B3A-D527DBDD1C15}" destId="{3409AAFA-B45E-471E-8224-125D2F5ED179}" srcOrd="0" destOrd="0" presId="urn:microsoft.com/office/officeart/2005/8/layout/cycle1"/>
    <dgm:cxn modelId="{3D5DD092-2A32-4FD1-A036-50DB3F291ABD}" type="presOf" srcId="{5FB5D4F6-5C85-499A-873A-AFD10E77EDA7}" destId="{3456D1E2-4CB0-4A8A-A50A-4FF58941AF5E}" srcOrd="0" destOrd="0" presId="urn:microsoft.com/office/officeart/2005/8/layout/cycle1"/>
    <dgm:cxn modelId="{69602075-FA75-48A9-ABDC-764A9563CD41}" type="presOf" srcId="{F941C64E-C50F-4838-B3E0-2EC571FB19E1}" destId="{FE7FFA03-7731-4C3E-9949-A076ABEF84A6}" srcOrd="0" destOrd="0" presId="urn:microsoft.com/office/officeart/2005/8/layout/cycle1"/>
    <dgm:cxn modelId="{E4FEA11C-8090-4793-AF77-22EF8AA5F05F}" type="presOf" srcId="{4818E683-CFE6-4EF7-8867-2266CC61B2FF}" destId="{1AB801C9-8469-40CD-9601-DF0409BADB3E}" srcOrd="0" destOrd="0" presId="urn:microsoft.com/office/officeart/2005/8/layout/cycle1"/>
    <dgm:cxn modelId="{92DF335E-B02C-42C1-AB77-3F9DE22A05A2}" srcId="{F4ECC8F7-DEFC-4DCE-9764-DC1E8AF0797D}" destId="{930E7EEC-4F52-472F-B39B-4991E08E7428}" srcOrd="5" destOrd="0" parTransId="{85474F89-9254-4EC4-9E7B-526AD7414CF9}" sibTransId="{A6981F3E-3C94-4155-8C8A-CC3AC639AD90}"/>
    <dgm:cxn modelId="{E477BCC4-2EA8-41AA-AB28-BC9140C3EDBE}" type="presOf" srcId="{9AF70D66-12CD-4383-9FCC-2A40A7C66594}" destId="{2FF15C1D-6E9D-48BA-94B6-31EA26227230}" srcOrd="0" destOrd="0" presId="urn:microsoft.com/office/officeart/2005/8/layout/cycle1"/>
    <dgm:cxn modelId="{9758EC43-92E1-414E-932D-14BAB7188F1A}" type="presOf" srcId="{CFD07D20-10C3-4722-A003-69B012E73C7D}" destId="{2A95F6FB-F915-4DD3-9A12-79A57119D6EA}" srcOrd="0" destOrd="0" presId="urn:microsoft.com/office/officeart/2005/8/layout/cycle1"/>
    <dgm:cxn modelId="{5DA57F3F-23F7-4F6D-BF82-422ACAD8C330}" type="presParOf" srcId="{B944D0A1-A4FC-404F-B6FA-4F3C615C0F3F}" destId="{B26F2794-F0C8-4025-A56D-8EAF733662D3}" srcOrd="0" destOrd="0" presId="urn:microsoft.com/office/officeart/2005/8/layout/cycle1"/>
    <dgm:cxn modelId="{28607122-57E7-4624-AF38-A773EEF2601C}" type="presParOf" srcId="{B944D0A1-A4FC-404F-B6FA-4F3C615C0F3F}" destId="{2A95F6FB-F915-4DD3-9A12-79A57119D6EA}" srcOrd="1" destOrd="0" presId="urn:microsoft.com/office/officeart/2005/8/layout/cycle1"/>
    <dgm:cxn modelId="{9EBEA54C-C35E-4791-9F3F-7CCDD97160F9}" type="presParOf" srcId="{B944D0A1-A4FC-404F-B6FA-4F3C615C0F3F}" destId="{A322EEC9-6003-4884-9B6C-B3F9CD9733B9}" srcOrd="2" destOrd="0" presId="urn:microsoft.com/office/officeart/2005/8/layout/cycle1"/>
    <dgm:cxn modelId="{03733055-142A-4CA2-94AD-C5F8C55D0CEF}" type="presParOf" srcId="{B944D0A1-A4FC-404F-B6FA-4F3C615C0F3F}" destId="{B673FFF9-CDF8-4A7A-8461-B63B0EB2ACBF}" srcOrd="3" destOrd="0" presId="urn:microsoft.com/office/officeart/2005/8/layout/cycle1"/>
    <dgm:cxn modelId="{683CF87E-D6FE-4700-8046-9634C5A9AE76}" type="presParOf" srcId="{B944D0A1-A4FC-404F-B6FA-4F3C615C0F3F}" destId="{276D7CF9-A510-4C33-A8D7-818C8E1C87EF}" srcOrd="4" destOrd="0" presId="urn:microsoft.com/office/officeart/2005/8/layout/cycle1"/>
    <dgm:cxn modelId="{3E9D608D-6E79-4D3A-B660-B90C253B615B}" type="presParOf" srcId="{B944D0A1-A4FC-404F-B6FA-4F3C615C0F3F}" destId="{3456D1E2-4CB0-4A8A-A50A-4FF58941AF5E}" srcOrd="5" destOrd="0" presId="urn:microsoft.com/office/officeart/2005/8/layout/cycle1"/>
    <dgm:cxn modelId="{4D5DDE36-488C-47F9-847E-EEBFC6F7E0D6}" type="presParOf" srcId="{B944D0A1-A4FC-404F-B6FA-4F3C615C0F3F}" destId="{CCDB794B-1F40-4646-9B02-5867D4C0C65C}" srcOrd="6" destOrd="0" presId="urn:microsoft.com/office/officeart/2005/8/layout/cycle1"/>
    <dgm:cxn modelId="{826A64E3-F293-4514-81BA-923813A3EF10}" type="presParOf" srcId="{B944D0A1-A4FC-404F-B6FA-4F3C615C0F3F}" destId="{336744DB-9FA1-4088-BD9B-7D563EF3EF56}" srcOrd="7" destOrd="0" presId="urn:microsoft.com/office/officeart/2005/8/layout/cycle1"/>
    <dgm:cxn modelId="{0E688E49-9366-4727-B29C-FD27164DB0D3}" type="presParOf" srcId="{B944D0A1-A4FC-404F-B6FA-4F3C615C0F3F}" destId="{3409AAFA-B45E-471E-8224-125D2F5ED179}" srcOrd="8" destOrd="0" presId="urn:microsoft.com/office/officeart/2005/8/layout/cycle1"/>
    <dgm:cxn modelId="{27AA5854-DDDC-4905-B869-8284018D64BF}" type="presParOf" srcId="{B944D0A1-A4FC-404F-B6FA-4F3C615C0F3F}" destId="{11987E2C-50B1-4001-88AE-65F12A98F61F}" srcOrd="9" destOrd="0" presId="urn:microsoft.com/office/officeart/2005/8/layout/cycle1"/>
    <dgm:cxn modelId="{9DC36883-E1E2-4C09-BFB7-375767871EEE}" type="presParOf" srcId="{B944D0A1-A4FC-404F-B6FA-4F3C615C0F3F}" destId="{A40FDC08-BB7A-4A4D-AB7B-24AA2CC8D1C3}" srcOrd="10" destOrd="0" presId="urn:microsoft.com/office/officeart/2005/8/layout/cycle1"/>
    <dgm:cxn modelId="{931DC9DC-EBC5-4F40-8EA0-441662CED931}" type="presParOf" srcId="{B944D0A1-A4FC-404F-B6FA-4F3C615C0F3F}" destId="{2FF15C1D-6E9D-48BA-94B6-31EA26227230}" srcOrd="11" destOrd="0" presId="urn:microsoft.com/office/officeart/2005/8/layout/cycle1"/>
    <dgm:cxn modelId="{847D15C8-735D-4632-A6BE-764426CE5706}" type="presParOf" srcId="{B944D0A1-A4FC-404F-B6FA-4F3C615C0F3F}" destId="{07943703-DDDB-4708-8817-043447D2CA1F}" srcOrd="12" destOrd="0" presId="urn:microsoft.com/office/officeart/2005/8/layout/cycle1"/>
    <dgm:cxn modelId="{0CB2C366-4F80-4E70-8B04-6DD7C2555150}" type="presParOf" srcId="{B944D0A1-A4FC-404F-B6FA-4F3C615C0F3F}" destId="{4D4AA2AD-20D1-4CD6-A75E-91C3FD50BE8A}" srcOrd="13" destOrd="0" presId="urn:microsoft.com/office/officeart/2005/8/layout/cycle1"/>
    <dgm:cxn modelId="{CCB1D1B7-1FB7-4361-823B-101FEE345E2E}" type="presParOf" srcId="{B944D0A1-A4FC-404F-B6FA-4F3C615C0F3F}" destId="{FE7FFA03-7731-4C3E-9949-A076ABEF84A6}" srcOrd="14" destOrd="0" presId="urn:microsoft.com/office/officeart/2005/8/layout/cycle1"/>
    <dgm:cxn modelId="{5D1CA600-A2F0-42D3-8B6F-629254BACA35}" type="presParOf" srcId="{B944D0A1-A4FC-404F-B6FA-4F3C615C0F3F}" destId="{01B50868-8427-448A-AAE0-CF88BEBA01C4}" srcOrd="15" destOrd="0" presId="urn:microsoft.com/office/officeart/2005/8/layout/cycle1"/>
    <dgm:cxn modelId="{6D8F6A08-AE58-4A4A-BF0F-BAD029D41D7B}" type="presParOf" srcId="{B944D0A1-A4FC-404F-B6FA-4F3C615C0F3F}" destId="{EEF6B3C8-7679-4BCF-9BD5-D5C15A696A3F}" srcOrd="16" destOrd="0" presId="urn:microsoft.com/office/officeart/2005/8/layout/cycle1"/>
    <dgm:cxn modelId="{525A534E-91A9-474C-BC9F-BAED0855327B}" type="presParOf" srcId="{B944D0A1-A4FC-404F-B6FA-4F3C615C0F3F}" destId="{6E75E6AA-5334-4831-82B8-13C7D52AB6E1}" srcOrd="17" destOrd="0" presId="urn:microsoft.com/office/officeart/2005/8/layout/cycle1"/>
    <dgm:cxn modelId="{3CA92446-B990-444C-9E81-57B51CFCD2B2}" type="presParOf" srcId="{B944D0A1-A4FC-404F-B6FA-4F3C615C0F3F}" destId="{2F1D3BB2-057D-4DE6-B1A4-060D268A6360}" srcOrd="18" destOrd="0" presId="urn:microsoft.com/office/officeart/2005/8/layout/cycle1"/>
    <dgm:cxn modelId="{BB71F0AA-EDBE-45F7-85E4-10DA55C1EF8E}" type="presParOf" srcId="{B944D0A1-A4FC-404F-B6FA-4F3C615C0F3F}" destId="{438DEB86-D5A3-481E-87FA-A9DD27534465}" srcOrd="19" destOrd="0" presId="urn:microsoft.com/office/officeart/2005/8/layout/cycle1"/>
    <dgm:cxn modelId="{6CC1262D-32E9-41C6-A562-6C84A9B44DE1}" type="presParOf" srcId="{B944D0A1-A4FC-404F-B6FA-4F3C615C0F3F}" destId="{1AB801C9-8469-40CD-9601-DF0409BADB3E}" srcOrd="20" destOrd="0" presId="urn:microsoft.com/office/officeart/2005/8/layout/cycle1"/>
    <dgm:cxn modelId="{99093B3D-B792-4427-932F-8B69D1830AC1}" type="presParOf" srcId="{B944D0A1-A4FC-404F-B6FA-4F3C615C0F3F}" destId="{9D0A9F7E-8487-4174-B98E-F1142248A675}" srcOrd="21" destOrd="0" presId="urn:microsoft.com/office/officeart/2005/8/layout/cycle1"/>
    <dgm:cxn modelId="{33FC168E-512A-4CB8-A45A-49C3F1719602}" type="presParOf" srcId="{B944D0A1-A4FC-404F-B6FA-4F3C615C0F3F}" destId="{C831BFB5-A927-440F-A2BA-4922383490E8}" srcOrd="22" destOrd="0" presId="urn:microsoft.com/office/officeart/2005/8/layout/cycle1"/>
    <dgm:cxn modelId="{9D54D707-4171-4DF3-9EBD-9ADEC0155FA5}" type="presParOf" srcId="{B944D0A1-A4FC-404F-B6FA-4F3C615C0F3F}" destId="{D8B2A9FA-6482-485C-A1A5-0277C1170AB7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E775AA-A198-4A6B-8824-F7FCA874437D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070D00B-72FA-4B02-8519-42B389990284}">
      <dgm:prSet phldrT="[Text]" custT="1"/>
      <dgm:spPr>
        <a:solidFill>
          <a:srgbClr val="FF0000"/>
        </a:solidFill>
      </dgm:spPr>
      <dgm:t>
        <a:bodyPr/>
        <a:lstStyle/>
        <a:p>
          <a:r>
            <a:rPr lang="th-TH" sz="4800" b="1" dirty="0" smtClean="0">
              <a:solidFill>
                <a:schemeClr val="bg1"/>
              </a:solidFill>
              <a:latin typeface="TH SarabunPSK" pitchFamily="34" charset="-34"/>
              <a:cs typeface="TH SarabunPSK" panose="020B0500040200020003" pitchFamily="34" charset="-34"/>
            </a:rPr>
            <a:t>หลักการสำคัญ</a:t>
          </a:r>
          <a:endParaRPr lang="th-TH" sz="4800" b="1" dirty="0">
            <a:solidFill>
              <a:schemeClr val="bg1"/>
            </a:solidFill>
            <a:latin typeface="TH SarabunPSK" pitchFamily="34" charset="-34"/>
            <a:cs typeface="TH SarabunPSK" panose="020B0500040200020003" pitchFamily="34" charset="-34"/>
          </a:endParaRPr>
        </a:p>
      </dgm:t>
    </dgm:pt>
    <dgm:pt modelId="{33617540-00FA-4208-B11C-F8E95F066D87}" type="parTrans" cxnId="{060954ED-95FF-4C7A-9688-FFE323AC1561}">
      <dgm:prSet/>
      <dgm:spPr/>
      <dgm:t>
        <a:bodyPr/>
        <a:lstStyle/>
        <a:p>
          <a:endParaRPr lang="th-TH"/>
        </a:p>
      </dgm:t>
    </dgm:pt>
    <dgm:pt modelId="{E3965945-5B46-459A-97CC-9C9324F69C7D}" type="sibTrans" cxnId="{060954ED-95FF-4C7A-9688-FFE323AC1561}">
      <dgm:prSet/>
      <dgm:spPr/>
      <dgm:t>
        <a:bodyPr/>
        <a:lstStyle/>
        <a:p>
          <a:endParaRPr lang="th-TH"/>
        </a:p>
      </dgm:t>
    </dgm:pt>
    <dgm:pt modelId="{94E2CF50-1354-4A5C-8FF2-EE79589D1686}">
      <dgm:prSet phldrT="[Text]" custT="1"/>
      <dgm:spPr>
        <a:solidFill>
          <a:srgbClr val="002060"/>
        </a:solidFill>
      </dgm:spPr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anose="020B0500040200020003" pitchFamily="34" charset="-34"/>
            </a:rPr>
            <a:t>เกิดจากความต้องการของคนในพื้นที่</a:t>
          </a:r>
          <a:endParaRPr lang="th-TH" sz="2400" b="1" dirty="0">
            <a:latin typeface="TH SarabunPSK" pitchFamily="34" charset="-34"/>
            <a:cs typeface="TH SarabunPSK" panose="020B0500040200020003" pitchFamily="34" charset="-34"/>
          </a:endParaRPr>
        </a:p>
      </dgm:t>
    </dgm:pt>
    <dgm:pt modelId="{FB6B5F86-00D4-4C87-BF96-730E1FD407AE}" type="parTrans" cxnId="{2ED18BAC-B41E-4A6C-AB44-474F1A1BC3BE}">
      <dgm:prSet/>
      <dgm:spPr/>
      <dgm:t>
        <a:bodyPr/>
        <a:lstStyle/>
        <a:p>
          <a:endParaRPr lang="th-TH"/>
        </a:p>
      </dgm:t>
    </dgm:pt>
    <dgm:pt modelId="{06B9E462-5AC2-4CAB-8C05-1F8E60EE994B}" type="sibTrans" cxnId="{2ED18BAC-B41E-4A6C-AB44-474F1A1BC3BE}">
      <dgm:prSet/>
      <dgm:spPr/>
      <dgm:t>
        <a:bodyPr/>
        <a:lstStyle/>
        <a:p>
          <a:endParaRPr lang="th-TH"/>
        </a:p>
      </dgm:t>
    </dgm:pt>
    <dgm:pt modelId="{57B3B847-B6AB-4795-82E2-8AB6D8080EFB}">
      <dgm:prSet phldrT="[Text]" custT="1"/>
      <dgm:spPr>
        <a:solidFill>
          <a:srgbClr val="7030A0"/>
        </a:solidFill>
      </dgm:spPr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anose="020B0500040200020003" pitchFamily="34" charset="-34"/>
            </a:rPr>
            <a:t>ใช้ฐานคุณธรรม </a:t>
          </a:r>
        </a:p>
        <a:p>
          <a:r>
            <a:rPr lang="th-TH" sz="2400" b="1" dirty="0" smtClean="0">
              <a:latin typeface="TH SarabunPSK" pitchFamily="34" charset="-34"/>
              <a:cs typeface="TH SarabunPSK" panose="020B0500040200020003" pitchFamily="34" charset="-34"/>
            </a:rPr>
            <a:t>ไม่ใช้อำนาจ</a:t>
          </a:r>
          <a:endParaRPr lang="th-TH" sz="2400" b="1" dirty="0">
            <a:latin typeface="TH SarabunPSK" pitchFamily="34" charset="-34"/>
            <a:cs typeface="TH SarabunPSK" panose="020B0500040200020003" pitchFamily="34" charset="-34"/>
          </a:endParaRPr>
        </a:p>
      </dgm:t>
    </dgm:pt>
    <dgm:pt modelId="{29370616-E852-4B3D-A832-7A1E07B21973}" type="parTrans" cxnId="{E9FEC087-B3E9-4407-AAB9-BDEB17F23087}">
      <dgm:prSet/>
      <dgm:spPr/>
      <dgm:t>
        <a:bodyPr/>
        <a:lstStyle/>
        <a:p>
          <a:endParaRPr lang="th-TH"/>
        </a:p>
      </dgm:t>
    </dgm:pt>
    <dgm:pt modelId="{F7B8C8A5-249A-494F-86FE-F2EFFC26E0E3}" type="sibTrans" cxnId="{E9FEC087-B3E9-4407-AAB9-BDEB17F23087}">
      <dgm:prSet/>
      <dgm:spPr/>
      <dgm:t>
        <a:bodyPr/>
        <a:lstStyle/>
        <a:p>
          <a:endParaRPr lang="th-TH"/>
        </a:p>
      </dgm:t>
    </dgm:pt>
    <dgm:pt modelId="{31A379A3-79EE-48B0-933E-FF0EABC2B977}">
      <dgm:prSet phldrT="[Text]" custT="1"/>
      <dgm:spPr>
        <a:solidFill>
          <a:srgbClr val="00B050"/>
        </a:solidFill>
      </dgm:spPr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anose="020B0500040200020003" pitchFamily="34" charset="-34"/>
            </a:rPr>
            <a:t>เรียนรู้พัฒนาต่อเนื่อง</a:t>
          </a:r>
          <a:endParaRPr lang="th-TH" sz="2400" b="1" dirty="0">
            <a:latin typeface="TH SarabunPSK" pitchFamily="34" charset="-34"/>
            <a:cs typeface="TH SarabunPSK" panose="020B0500040200020003" pitchFamily="34" charset="-34"/>
          </a:endParaRPr>
        </a:p>
      </dgm:t>
    </dgm:pt>
    <dgm:pt modelId="{27D23404-685D-4DB7-A28C-00DB8FF361FA}" type="parTrans" cxnId="{312A588F-5B7E-4A4F-B244-44A244A4A92B}">
      <dgm:prSet/>
      <dgm:spPr/>
      <dgm:t>
        <a:bodyPr/>
        <a:lstStyle/>
        <a:p>
          <a:endParaRPr lang="th-TH"/>
        </a:p>
      </dgm:t>
    </dgm:pt>
    <dgm:pt modelId="{C854A861-496F-470C-A1F2-9910218BFA0E}" type="sibTrans" cxnId="{312A588F-5B7E-4A4F-B244-44A244A4A92B}">
      <dgm:prSet/>
      <dgm:spPr/>
      <dgm:t>
        <a:bodyPr/>
        <a:lstStyle/>
        <a:p>
          <a:endParaRPr lang="th-TH"/>
        </a:p>
      </dgm:t>
    </dgm:pt>
    <dgm:pt modelId="{5F62921F-2CA9-4384-A6AD-93FC8B9A3A04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anose="020B0500040200020003" pitchFamily="34" charset="-34"/>
            </a:rPr>
            <a:t>รวมคนเข้า </a:t>
          </a:r>
        </a:p>
        <a:p>
          <a:r>
            <a:rPr lang="th-TH" sz="2400" b="1" dirty="0" smtClean="0">
              <a:latin typeface="TH SarabunPSK" pitchFamily="34" charset="-34"/>
              <a:cs typeface="TH SarabunPSK" panose="020B0500040200020003" pitchFamily="34" charset="-34"/>
            </a:rPr>
            <a:t>ไม่กันคนออก </a:t>
          </a:r>
        </a:p>
      </dgm:t>
    </dgm:pt>
    <dgm:pt modelId="{2F551C37-91E7-485F-BC31-268B892C7D92}" type="parTrans" cxnId="{B938D159-E051-4C3A-8FB9-45D8F4A043AC}">
      <dgm:prSet/>
      <dgm:spPr/>
      <dgm:t>
        <a:bodyPr/>
        <a:lstStyle/>
        <a:p>
          <a:endParaRPr lang="th-TH"/>
        </a:p>
      </dgm:t>
    </dgm:pt>
    <dgm:pt modelId="{C3404E09-0E5D-4C9B-B8CC-4DEDF7168D71}" type="sibTrans" cxnId="{B938D159-E051-4C3A-8FB9-45D8F4A043AC}">
      <dgm:prSet/>
      <dgm:spPr/>
      <dgm:t>
        <a:bodyPr/>
        <a:lstStyle/>
        <a:p>
          <a:endParaRPr lang="th-TH"/>
        </a:p>
      </dgm:t>
    </dgm:pt>
    <dgm:pt modelId="{CAD3FF73-17E7-4A75-908B-DC164648054F}">
      <dgm:prSet phldrT="[Text]" custT="1"/>
      <dgm:spPr>
        <a:solidFill>
          <a:srgbClr val="0070C0"/>
        </a:solidFill>
      </dgm:spPr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anose="020B0500040200020003" pitchFamily="34" charset="-34"/>
            </a:rPr>
            <a:t>เชื่อมโยง</a:t>
          </a:r>
        </a:p>
        <a:p>
          <a:r>
            <a:rPr lang="th-TH" sz="2400" b="1" dirty="0" smtClean="0">
              <a:latin typeface="TH SarabunPSK" pitchFamily="34" charset="-34"/>
              <a:cs typeface="TH SarabunPSK" panose="020B0500040200020003" pitchFamily="34" charset="-34"/>
            </a:rPr>
            <a:t>อย่างเป็นขบวนการ </a:t>
          </a:r>
          <a:endParaRPr lang="th-TH" sz="2400" b="1" dirty="0">
            <a:latin typeface="TH SarabunPSK" pitchFamily="34" charset="-34"/>
            <a:cs typeface="TH SarabunPSK" panose="020B0500040200020003" pitchFamily="34" charset="-34"/>
          </a:endParaRPr>
        </a:p>
      </dgm:t>
    </dgm:pt>
    <dgm:pt modelId="{DC024033-F066-4B2C-B79E-F4F6B1CA9E39}" type="parTrans" cxnId="{B2951F44-A90C-4D87-A3F7-05EE08AF0FC1}">
      <dgm:prSet/>
      <dgm:spPr/>
      <dgm:t>
        <a:bodyPr/>
        <a:lstStyle/>
        <a:p>
          <a:endParaRPr lang="th-TH"/>
        </a:p>
      </dgm:t>
    </dgm:pt>
    <dgm:pt modelId="{9D8B2C41-261E-4CD6-86C7-33BCC9D33AB5}" type="sibTrans" cxnId="{B2951F44-A90C-4D87-A3F7-05EE08AF0FC1}">
      <dgm:prSet/>
      <dgm:spPr/>
      <dgm:t>
        <a:bodyPr/>
        <a:lstStyle/>
        <a:p>
          <a:endParaRPr lang="th-TH"/>
        </a:p>
      </dgm:t>
    </dgm:pt>
    <dgm:pt modelId="{F9C81B9B-7966-4632-B22F-F9A86C617C39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anose="020B0500040200020003" pitchFamily="34" charset="-34"/>
            </a:rPr>
            <a:t>ยกย่อง เชิดชู การทำดีทุกรูปแบบ</a:t>
          </a:r>
          <a:endParaRPr lang="th-TH" sz="2400" b="1" dirty="0">
            <a:latin typeface="TH SarabunPSK" pitchFamily="34" charset="-34"/>
            <a:cs typeface="TH SarabunPSK" panose="020B0500040200020003" pitchFamily="34" charset="-34"/>
          </a:endParaRPr>
        </a:p>
      </dgm:t>
    </dgm:pt>
    <dgm:pt modelId="{7492B625-638D-4F45-9B4E-5B65A0F664EF}" type="parTrans" cxnId="{C045B87F-A0DE-4DF6-96EA-34C9CE00F9FC}">
      <dgm:prSet/>
      <dgm:spPr/>
      <dgm:t>
        <a:bodyPr/>
        <a:lstStyle/>
        <a:p>
          <a:endParaRPr lang="th-TH"/>
        </a:p>
      </dgm:t>
    </dgm:pt>
    <dgm:pt modelId="{D9B45752-AA41-4530-AE79-48E2A2734405}" type="sibTrans" cxnId="{C045B87F-A0DE-4DF6-96EA-34C9CE00F9FC}">
      <dgm:prSet/>
      <dgm:spPr/>
      <dgm:t>
        <a:bodyPr/>
        <a:lstStyle/>
        <a:p>
          <a:endParaRPr lang="th-TH"/>
        </a:p>
      </dgm:t>
    </dgm:pt>
    <dgm:pt modelId="{5F111395-FFE3-47EC-B65D-5A94776E67D5}" type="pres">
      <dgm:prSet presAssocID="{93E775AA-A198-4A6B-8824-F7FCA874437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CDC4DFA-3778-4919-8DEA-B72B12EF89CD}" type="pres">
      <dgm:prSet presAssocID="{D070D00B-72FA-4B02-8519-42B389990284}" presName="Parent" presStyleLbl="node0" presStyleIdx="0" presStyleCnt="1" custScaleX="159908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1E897469-7F98-4D3B-B28D-2837A743B53D}" type="pres">
      <dgm:prSet presAssocID="{94E2CF50-1354-4A5C-8FF2-EE79589D1686}" presName="Accent1" presStyleCnt="0"/>
      <dgm:spPr/>
    </dgm:pt>
    <dgm:pt modelId="{0062603F-992C-417F-8B86-2313EA54FF0A}" type="pres">
      <dgm:prSet presAssocID="{94E2CF50-1354-4A5C-8FF2-EE79589D1686}" presName="Accent" presStyleLbl="bgShp" presStyleIdx="0" presStyleCnt="6"/>
      <dgm:spPr/>
    </dgm:pt>
    <dgm:pt modelId="{F0E5CFF5-74E8-47F7-B124-827504E809CC}" type="pres">
      <dgm:prSet presAssocID="{94E2CF50-1354-4A5C-8FF2-EE79589D1686}" presName="Child1" presStyleLbl="node1" presStyleIdx="0" presStyleCnt="6" custScaleX="1428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A4C45AE-C8A5-48E4-AE06-C3C65A836DD8}" type="pres">
      <dgm:prSet presAssocID="{57B3B847-B6AB-4795-82E2-8AB6D8080EFB}" presName="Accent2" presStyleCnt="0"/>
      <dgm:spPr/>
    </dgm:pt>
    <dgm:pt modelId="{41801F2C-B174-4BE3-85EA-B6CABFEA5F28}" type="pres">
      <dgm:prSet presAssocID="{57B3B847-B6AB-4795-82E2-8AB6D8080EFB}" presName="Accent" presStyleLbl="bgShp" presStyleIdx="1" presStyleCnt="6"/>
      <dgm:spPr/>
    </dgm:pt>
    <dgm:pt modelId="{53CB4BC9-3F3D-4FD3-9594-880A9ADF9072}" type="pres">
      <dgm:prSet presAssocID="{57B3B847-B6AB-4795-82E2-8AB6D8080EFB}" presName="Child2" presStyleLbl="node1" presStyleIdx="1" presStyleCnt="6" custScaleX="131484" custLinFactNeighborX="93849" custLinFactNeighborY="-296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9F68A77-A282-455C-B87F-FD8847B0A752}" type="pres">
      <dgm:prSet presAssocID="{31A379A3-79EE-48B0-933E-FF0EABC2B977}" presName="Accent3" presStyleCnt="0"/>
      <dgm:spPr/>
    </dgm:pt>
    <dgm:pt modelId="{C2253841-5598-4827-87E5-DEC853594611}" type="pres">
      <dgm:prSet presAssocID="{31A379A3-79EE-48B0-933E-FF0EABC2B977}" presName="Accent" presStyleLbl="bgShp" presStyleIdx="2" presStyleCnt="6" custLinFactNeighborX="14039" custLinFactNeighborY="35648"/>
      <dgm:spPr>
        <a:solidFill>
          <a:srgbClr val="FFFF00"/>
        </a:solidFill>
      </dgm:spPr>
      <dgm:t>
        <a:bodyPr/>
        <a:lstStyle/>
        <a:p>
          <a:endParaRPr lang="th-TH"/>
        </a:p>
      </dgm:t>
    </dgm:pt>
    <dgm:pt modelId="{66FD6C72-DBE9-47E4-ADF8-03BE908BACAD}" type="pres">
      <dgm:prSet presAssocID="{31A379A3-79EE-48B0-933E-FF0EABC2B977}" presName="Child3" presStyleLbl="node1" presStyleIdx="2" presStyleCnt="6" custScaleX="131484" custLinFactNeighborX="93849" custLinFactNeighborY="40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3C981BE-D32D-4BCA-9AC6-976EA253F5E1}" type="pres">
      <dgm:prSet presAssocID="{5F62921F-2CA9-4384-A6AD-93FC8B9A3A04}" presName="Accent4" presStyleCnt="0"/>
      <dgm:spPr/>
    </dgm:pt>
    <dgm:pt modelId="{FB7140FE-C998-4535-A0C3-488F13343531}" type="pres">
      <dgm:prSet presAssocID="{5F62921F-2CA9-4384-A6AD-93FC8B9A3A04}" presName="Accent" presStyleLbl="bgShp" presStyleIdx="3" presStyleCnt="6" custLinFactNeighborX="-33106" custLinFactNeighborY="32951"/>
      <dgm:spPr/>
    </dgm:pt>
    <dgm:pt modelId="{9227CDC1-B9E2-4EF1-9B9E-0F3F8845EAAA}" type="pres">
      <dgm:prSet presAssocID="{5F62921F-2CA9-4384-A6AD-93FC8B9A3A04}" presName="Child4" presStyleLbl="node1" presStyleIdx="3" presStyleCnt="6" custScaleX="1530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44249-1745-49CE-95EE-15E36E01729B}" type="pres">
      <dgm:prSet presAssocID="{CAD3FF73-17E7-4A75-908B-DC164648054F}" presName="Accent5" presStyleCnt="0"/>
      <dgm:spPr/>
    </dgm:pt>
    <dgm:pt modelId="{5C844414-E55D-4E8E-AA3A-EC6921589ACC}" type="pres">
      <dgm:prSet presAssocID="{CAD3FF73-17E7-4A75-908B-DC164648054F}" presName="Accent" presStyleLbl="bgShp" presStyleIdx="4" presStyleCnt="6"/>
      <dgm:spPr/>
    </dgm:pt>
    <dgm:pt modelId="{1BB034F4-01C7-4EF1-AEAA-DF66CD654237}" type="pres">
      <dgm:prSet presAssocID="{CAD3FF73-17E7-4A75-908B-DC164648054F}" presName="Child5" presStyleLbl="node1" presStyleIdx="4" presStyleCnt="6" custScaleX="133805" custLinFactNeighborX="-84364" custLinFactNeighborY="-96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711242-13D6-45EA-840C-9D18CA6A1270}" type="pres">
      <dgm:prSet presAssocID="{F9C81B9B-7966-4632-B22F-F9A86C617C39}" presName="Accent6" presStyleCnt="0"/>
      <dgm:spPr/>
    </dgm:pt>
    <dgm:pt modelId="{38C99F44-7739-43BA-8A01-F3BED90EB3D2}" type="pres">
      <dgm:prSet presAssocID="{F9C81B9B-7966-4632-B22F-F9A86C617C39}" presName="Accent" presStyleLbl="bgShp" presStyleIdx="5" presStyleCnt="6" custLinFactNeighborX="-12552" custLinFactNeighborY="-10414"/>
      <dgm:spPr>
        <a:solidFill>
          <a:srgbClr val="FFFF00"/>
        </a:solidFill>
      </dgm:spPr>
      <dgm:t>
        <a:bodyPr/>
        <a:lstStyle/>
        <a:p>
          <a:endParaRPr lang="th-TH"/>
        </a:p>
      </dgm:t>
    </dgm:pt>
    <dgm:pt modelId="{70DD0009-DB90-44E9-B24F-116BF59F22BC}" type="pres">
      <dgm:prSet presAssocID="{F9C81B9B-7966-4632-B22F-F9A86C617C39}" presName="Child6" presStyleLbl="node1" presStyleIdx="5" presStyleCnt="6" custScaleX="136127" custLinFactNeighborX="-84364" custLinFactNeighborY="-295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D406826-27E8-4B91-BB9E-34E3ED9E429F}" type="presOf" srcId="{31A379A3-79EE-48B0-933E-FF0EABC2B977}" destId="{66FD6C72-DBE9-47E4-ADF8-03BE908BACAD}" srcOrd="0" destOrd="0" presId="urn:microsoft.com/office/officeart/2011/layout/HexagonRadial"/>
    <dgm:cxn modelId="{FF7D66CA-4B84-481A-A542-DA67EA44FB35}" type="presOf" srcId="{F9C81B9B-7966-4632-B22F-F9A86C617C39}" destId="{70DD0009-DB90-44E9-B24F-116BF59F22BC}" srcOrd="0" destOrd="0" presId="urn:microsoft.com/office/officeart/2011/layout/HexagonRadial"/>
    <dgm:cxn modelId="{3E375BE4-5588-488A-BE74-01A682443012}" type="presOf" srcId="{CAD3FF73-17E7-4A75-908B-DC164648054F}" destId="{1BB034F4-01C7-4EF1-AEAA-DF66CD654237}" srcOrd="0" destOrd="0" presId="urn:microsoft.com/office/officeart/2011/layout/HexagonRadial"/>
    <dgm:cxn modelId="{4A6B2B91-8F3F-40B3-B423-D5B28A3D83AF}" type="presOf" srcId="{93E775AA-A198-4A6B-8824-F7FCA874437D}" destId="{5F111395-FFE3-47EC-B65D-5A94776E67D5}" srcOrd="0" destOrd="0" presId="urn:microsoft.com/office/officeart/2011/layout/HexagonRadial"/>
    <dgm:cxn modelId="{B938D159-E051-4C3A-8FB9-45D8F4A043AC}" srcId="{D070D00B-72FA-4B02-8519-42B389990284}" destId="{5F62921F-2CA9-4384-A6AD-93FC8B9A3A04}" srcOrd="3" destOrd="0" parTransId="{2F551C37-91E7-485F-BC31-268B892C7D92}" sibTransId="{C3404E09-0E5D-4C9B-B8CC-4DEDF7168D71}"/>
    <dgm:cxn modelId="{E9FEC087-B3E9-4407-AAB9-BDEB17F23087}" srcId="{D070D00B-72FA-4B02-8519-42B389990284}" destId="{57B3B847-B6AB-4795-82E2-8AB6D8080EFB}" srcOrd="1" destOrd="0" parTransId="{29370616-E852-4B3D-A832-7A1E07B21973}" sibTransId="{F7B8C8A5-249A-494F-86FE-F2EFFC26E0E3}"/>
    <dgm:cxn modelId="{FE3D002B-4E7C-4418-981C-046E23A0353D}" type="presOf" srcId="{D070D00B-72FA-4B02-8519-42B389990284}" destId="{ACDC4DFA-3778-4919-8DEA-B72B12EF89CD}" srcOrd="0" destOrd="0" presId="urn:microsoft.com/office/officeart/2011/layout/HexagonRadial"/>
    <dgm:cxn modelId="{2ED18BAC-B41E-4A6C-AB44-474F1A1BC3BE}" srcId="{D070D00B-72FA-4B02-8519-42B389990284}" destId="{94E2CF50-1354-4A5C-8FF2-EE79589D1686}" srcOrd="0" destOrd="0" parTransId="{FB6B5F86-00D4-4C87-BF96-730E1FD407AE}" sibTransId="{06B9E462-5AC2-4CAB-8C05-1F8E60EE994B}"/>
    <dgm:cxn modelId="{B2951F44-A90C-4D87-A3F7-05EE08AF0FC1}" srcId="{D070D00B-72FA-4B02-8519-42B389990284}" destId="{CAD3FF73-17E7-4A75-908B-DC164648054F}" srcOrd="4" destOrd="0" parTransId="{DC024033-F066-4B2C-B79E-F4F6B1CA9E39}" sibTransId="{9D8B2C41-261E-4CD6-86C7-33BCC9D33AB5}"/>
    <dgm:cxn modelId="{060954ED-95FF-4C7A-9688-FFE323AC1561}" srcId="{93E775AA-A198-4A6B-8824-F7FCA874437D}" destId="{D070D00B-72FA-4B02-8519-42B389990284}" srcOrd="0" destOrd="0" parTransId="{33617540-00FA-4208-B11C-F8E95F066D87}" sibTransId="{E3965945-5B46-459A-97CC-9C9324F69C7D}"/>
    <dgm:cxn modelId="{CDF0FD53-E930-44FC-9C5A-5640689FD926}" type="presOf" srcId="{57B3B847-B6AB-4795-82E2-8AB6D8080EFB}" destId="{53CB4BC9-3F3D-4FD3-9594-880A9ADF9072}" srcOrd="0" destOrd="0" presId="urn:microsoft.com/office/officeart/2011/layout/HexagonRadial"/>
    <dgm:cxn modelId="{C045B87F-A0DE-4DF6-96EA-34C9CE00F9FC}" srcId="{D070D00B-72FA-4B02-8519-42B389990284}" destId="{F9C81B9B-7966-4632-B22F-F9A86C617C39}" srcOrd="5" destOrd="0" parTransId="{7492B625-638D-4F45-9B4E-5B65A0F664EF}" sibTransId="{D9B45752-AA41-4530-AE79-48E2A2734405}"/>
    <dgm:cxn modelId="{E0CFF60C-15FB-465C-8A98-513F4283FEA2}" type="presOf" srcId="{94E2CF50-1354-4A5C-8FF2-EE79589D1686}" destId="{F0E5CFF5-74E8-47F7-B124-827504E809CC}" srcOrd="0" destOrd="0" presId="urn:microsoft.com/office/officeart/2011/layout/HexagonRadial"/>
    <dgm:cxn modelId="{DB0E7374-434F-4D49-BEE6-93076C07D393}" type="presOf" srcId="{5F62921F-2CA9-4384-A6AD-93FC8B9A3A04}" destId="{9227CDC1-B9E2-4EF1-9B9E-0F3F8845EAAA}" srcOrd="0" destOrd="0" presId="urn:microsoft.com/office/officeart/2011/layout/HexagonRadial"/>
    <dgm:cxn modelId="{312A588F-5B7E-4A4F-B244-44A244A4A92B}" srcId="{D070D00B-72FA-4B02-8519-42B389990284}" destId="{31A379A3-79EE-48B0-933E-FF0EABC2B977}" srcOrd="2" destOrd="0" parTransId="{27D23404-685D-4DB7-A28C-00DB8FF361FA}" sibTransId="{C854A861-496F-470C-A1F2-9910218BFA0E}"/>
    <dgm:cxn modelId="{E12795DE-7A56-457B-A8AA-0CC790D08341}" type="presParOf" srcId="{5F111395-FFE3-47EC-B65D-5A94776E67D5}" destId="{ACDC4DFA-3778-4919-8DEA-B72B12EF89CD}" srcOrd="0" destOrd="0" presId="urn:microsoft.com/office/officeart/2011/layout/HexagonRadial"/>
    <dgm:cxn modelId="{5BF245BD-1ABA-43C9-B5F1-6E7C766EA4E5}" type="presParOf" srcId="{5F111395-FFE3-47EC-B65D-5A94776E67D5}" destId="{1E897469-7F98-4D3B-B28D-2837A743B53D}" srcOrd="1" destOrd="0" presId="urn:microsoft.com/office/officeart/2011/layout/HexagonRadial"/>
    <dgm:cxn modelId="{BBAC6451-0013-4C32-9530-0C7B3597A0FE}" type="presParOf" srcId="{1E897469-7F98-4D3B-B28D-2837A743B53D}" destId="{0062603F-992C-417F-8B86-2313EA54FF0A}" srcOrd="0" destOrd="0" presId="urn:microsoft.com/office/officeart/2011/layout/HexagonRadial"/>
    <dgm:cxn modelId="{C18D8CCC-9ABD-4001-99AC-64CAC2314211}" type="presParOf" srcId="{5F111395-FFE3-47EC-B65D-5A94776E67D5}" destId="{F0E5CFF5-74E8-47F7-B124-827504E809CC}" srcOrd="2" destOrd="0" presId="urn:microsoft.com/office/officeart/2011/layout/HexagonRadial"/>
    <dgm:cxn modelId="{8EFEC24B-4092-49FF-B1AA-708D7B1B7D1A}" type="presParOf" srcId="{5F111395-FFE3-47EC-B65D-5A94776E67D5}" destId="{4A4C45AE-C8A5-48E4-AE06-C3C65A836DD8}" srcOrd="3" destOrd="0" presId="urn:microsoft.com/office/officeart/2011/layout/HexagonRadial"/>
    <dgm:cxn modelId="{E953A71C-D92B-4063-A328-29E9DA7B1B4C}" type="presParOf" srcId="{4A4C45AE-C8A5-48E4-AE06-C3C65A836DD8}" destId="{41801F2C-B174-4BE3-85EA-B6CABFEA5F28}" srcOrd="0" destOrd="0" presId="urn:microsoft.com/office/officeart/2011/layout/HexagonRadial"/>
    <dgm:cxn modelId="{720897A8-1199-4695-A84E-5A2839805E43}" type="presParOf" srcId="{5F111395-FFE3-47EC-B65D-5A94776E67D5}" destId="{53CB4BC9-3F3D-4FD3-9594-880A9ADF9072}" srcOrd="4" destOrd="0" presId="urn:microsoft.com/office/officeart/2011/layout/HexagonRadial"/>
    <dgm:cxn modelId="{34B170E5-BE20-4B9E-B91D-2CAE1AF2B252}" type="presParOf" srcId="{5F111395-FFE3-47EC-B65D-5A94776E67D5}" destId="{B9F68A77-A282-455C-B87F-FD8847B0A752}" srcOrd="5" destOrd="0" presId="urn:microsoft.com/office/officeart/2011/layout/HexagonRadial"/>
    <dgm:cxn modelId="{A4B65D98-D9D0-490B-8858-CBE913CEF68A}" type="presParOf" srcId="{B9F68A77-A282-455C-B87F-FD8847B0A752}" destId="{C2253841-5598-4827-87E5-DEC853594611}" srcOrd="0" destOrd="0" presId="urn:microsoft.com/office/officeart/2011/layout/HexagonRadial"/>
    <dgm:cxn modelId="{93FC6ACD-65AB-4DDC-9405-D2FC00B8CE96}" type="presParOf" srcId="{5F111395-FFE3-47EC-B65D-5A94776E67D5}" destId="{66FD6C72-DBE9-47E4-ADF8-03BE908BACAD}" srcOrd="6" destOrd="0" presId="urn:microsoft.com/office/officeart/2011/layout/HexagonRadial"/>
    <dgm:cxn modelId="{55FAAA70-9421-4969-B651-3D15887B6D9A}" type="presParOf" srcId="{5F111395-FFE3-47EC-B65D-5A94776E67D5}" destId="{83C981BE-D32D-4BCA-9AC6-976EA253F5E1}" srcOrd="7" destOrd="0" presId="urn:microsoft.com/office/officeart/2011/layout/HexagonRadial"/>
    <dgm:cxn modelId="{DEC6342C-8EAA-47E5-BBF8-ED104C0DA545}" type="presParOf" srcId="{83C981BE-D32D-4BCA-9AC6-976EA253F5E1}" destId="{FB7140FE-C998-4535-A0C3-488F13343531}" srcOrd="0" destOrd="0" presId="urn:microsoft.com/office/officeart/2011/layout/HexagonRadial"/>
    <dgm:cxn modelId="{35C6642A-8F9D-40D1-89DE-3A1DC57742BA}" type="presParOf" srcId="{5F111395-FFE3-47EC-B65D-5A94776E67D5}" destId="{9227CDC1-B9E2-4EF1-9B9E-0F3F8845EAAA}" srcOrd="8" destOrd="0" presId="urn:microsoft.com/office/officeart/2011/layout/HexagonRadial"/>
    <dgm:cxn modelId="{BA8D6608-8D17-4D55-81A7-0589436D41F5}" type="presParOf" srcId="{5F111395-FFE3-47EC-B65D-5A94776E67D5}" destId="{75F44249-1745-49CE-95EE-15E36E01729B}" srcOrd="9" destOrd="0" presId="urn:microsoft.com/office/officeart/2011/layout/HexagonRadial"/>
    <dgm:cxn modelId="{9225103A-ADC9-4CA4-AC92-F456F2CD33B4}" type="presParOf" srcId="{75F44249-1745-49CE-95EE-15E36E01729B}" destId="{5C844414-E55D-4E8E-AA3A-EC6921589ACC}" srcOrd="0" destOrd="0" presId="urn:microsoft.com/office/officeart/2011/layout/HexagonRadial"/>
    <dgm:cxn modelId="{A6F737C1-4A39-478D-BBFA-84EEF19E3EF3}" type="presParOf" srcId="{5F111395-FFE3-47EC-B65D-5A94776E67D5}" destId="{1BB034F4-01C7-4EF1-AEAA-DF66CD654237}" srcOrd="10" destOrd="0" presId="urn:microsoft.com/office/officeart/2011/layout/HexagonRadial"/>
    <dgm:cxn modelId="{E5EA1325-8244-40CA-8E83-7C3050A9F46B}" type="presParOf" srcId="{5F111395-FFE3-47EC-B65D-5A94776E67D5}" destId="{59711242-13D6-45EA-840C-9D18CA6A1270}" srcOrd="11" destOrd="0" presId="urn:microsoft.com/office/officeart/2011/layout/HexagonRadial"/>
    <dgm:cxn modelId="{A8E071A0-2593-4E65-9014-885B92E408D9}" type="presParOf" srcId="{59711242-13D6-45EA-840C-9D18CA6A1270}" destId="{38C99F44-7739-43BA-8A01-F3BED90EB3D2}" srcOrd="0" destOrd="0" presId="urn:microsoft.com/office/officeart/2011/layout/HexagonRadial"/>
    <dgm:cxn modelId="{EE9DB387-BEBD-42AB-AFFC-DEEDF509E060}" type="presParOf" srcId="{5F111395-FFE3-47EC-B65D-5A94776E67D5}" destId="{70DD0009-DB90-44E9-B24F-116BF59F22B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F28E86-69B6-44E2-BF1C-2C7665C7A577}" type="doc">
      <dgm:prSet loTypeId="urn:microsoft.com/office/officeart/2005/8/layout/radial1" loCatId="cycl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th-TH"/>
        </a:p>
      </dgm:t>
    </dgm:pt>
    <dgm:pt modelId="{DC1CFAED-A8B3-4CA6-BBC3-6ADBB5167F91}">
      <dgm:prSet phldrT="[Text]" custT="1"/>
      <dgm:spPr/>
      <dgm:t>
        <a:bodyPr/>
        <a:lstStyle/>
        <a:p>
          <a:r>
            <a:rPr lang="th-TH" sz="1800" dirty="0" smtClean="0">
              <a:latin typeface="TH SarabunPSK" pitchFamily="34" charset="-34"/>
              <a:cs typeface="TH SarabunPSK" pitchFamily="34" charset="-34"/>
            </a:rPr>
            <a:t>จังหวัดคุณธรรม</a:t>
          </a:r>
          <a:endParaRPr lang="th-TH" sz="1800" dirty="0">
            <a:latin typeface="TH SarabunPSK" pitchFamily="34" charset="-34"/>
            <a:cs typeface="TH SarabunPSK" pitchFamily="34" charset="-34"/>
          </a:endParaRPr>
        </a:p>
      </dgm:t>
    </dgm:pt>
    <dgm:pt modelId="{FC9939E4-6771-4E2E-AEEC-D86E127C1714}" type="parTrans" cxnId="{1CEBCA79-2D2E-4C04-A438-28A90BB2ACE7}">
      <dgm:prSet/>
      <dgm:spPr/>
      <dgm:t>
        <a:bodyPr/>
        <a:lstStyle/>
        <a:p>
          <a:endParaRPr lang="th-TH"/>
        </a:p>
      </dgm:t>
    </dgm:pt>
    <dgm:pt modelId="{EC53A811-9201-48E6-AC90-41BF211852ED}" type="sibTrans" cxnId="{1CEBCA79-2D2E-4C04-A438-28A90BB2ACE7}">
      <dgm:prSet/>
      <dgm:spPr/>
      <dgm:t>
        <a:bodyPr/>
        <a:lstStyle/>
        <a:p>
          <a:endParaRPr lang="th-TH"/>
        </a:p>
      </dgm:t>
    </dgm:pt>
    <dgm:pt modelId="{713D99D7-EAEE-429B-AF1D-F596C6C90BF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600" dirty="0" smtClean="0">
              <a:latin typeface="TH SarabunPSK" pitchFamily="34" charset="-34"/>
              <a:cs typeface="TH SarabunPSK" pitchFamily="34" charset="-34"/>
            </a:rPr>
            <a:t>อำเภอคุณธรรม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dirty="0">
            <a:latin typeface="TH SarabunPSK" pitchFamily="34" charset="-34"/>
            <a:cs typeface="TH SarabunPSK" pitchFamily="34" charset="-34"/>
          </a:endParaRPr>
        </a:p>
      </dgm:t>
    </dgm:pt>
    <dgm:pt modelId="{41D6296E-2F79-494C-8ABC-2963FC94457B}" type="parTrans" cxnId="{D5C5A2AA-7826-42E0-AA82-F4B385823A28}">
      <dgm:prSet/>
      <dgm:spPr/>
      <dgm:t>
        <a:bodyPr/>
        <a:lstStyle/>
        <a:p>
          <a:endParaRPr lang="th-TH"/>
        </a:p>
      </dgm:t>
    </dgm:pt>
    <dgm:pt modelId="{44C23969-E467-4F53-8A20-7946A9B41882}" type="sibTrans" cxnId="{D5C5A2AA-7826-42E0-AA82-F4B385823A28}">
      <dgm:prSet/>
      <dgm:spPr/>
      <dgm:t>
        <a:bodyPr/>
        <a:lstStyle/>
        <a:p>
          <a:endParaRPr lang="th-TH"/>
        </a:p>
      </dgm:t>
    </dgm:pt>
    <dgm:pt modelId="{97E54A9F-B0E8-4765-BE5E-415597930816}">
      <dgm:prSet phldrT="[Text]" custT="1"/>
      <dgm:spPr/>
      <dgm:t>
        <a:bodyPr/>
        <a:lstStyle/>
        <a:p>
          <a:r>
            <a:rPr lang="th-TH" sz="1600" dirty="0" smtClean="0">
              <a:latin typeface="TH SarabunPSK" pitchFamily="34" charset="-34"/>
              <a:cs typeface="TH SarabunPSK" pitchFamily="34" charset="-34"/>
            </a:rPr>
            <a:t>ท้องถิ่นคุณธรรม</a:t>
          </a:r>
          <a:endParaRPr lang="th-TH" sz="1600" dirty="0">
            <a:latin typeface="TH SarabunPSK" pitchFamily="34" charset="-34"/>
            <a:cs typeface="TH SarabunPSK" pitchFamily="34" charset="-34"/>
          </a:endParaRPr>
        </a:p>
      </dgm:t>
    </dgm:pt>
    <dgm:pt modelId="{4F5BDA5D-6C27-4D0C-A768-818A6418801D}" type="parTrans" cxnId="{5AA9CB40-2DAF-4113-8636-F661C1DED620}">
      <dgm:prSet/>
      <dgm:spPr/>
      <dgm:t>
        <a:bodyPr/>
        <a:lstStyle/>
        <a:p>
          <a:endParaRPr lang="th-TH"/>
        </a:p>
      </dgm:t>
    </dgm:pt>
    <dgm:pt modelId="{1421E5BF-175D-42AC-A430-E59A9C211FB3}" type="sibTrans" cxnId="{5AA9CB40-2DAF-4113-8636-F661C1DED620}">
      <dgm:prSet/>
      <dgm:spPr/>
      <dgm:t>
        <a:bodyPr/>
        <a:lstStyle/>
        <a:p>
          <a:endParaRPr lang="th-TH"/>
        </a:p>
      </dgm:t>
    </dgm:pt>
    <dgm:pt modelId="{6A2007A6-B5E3-4D39-B6C3-A82DED4414D8}">
      <dgm:prSet phldrT="[Text]" custT="1"/>
      <dgm:spPr/>
      <dgm:t>
        <a:bodyPr/>
        <a:lstStyle/>
        <a:p>
          <a:r>
            <a:rPr lang="th-TH" sz="1600" dirty="0" smtClean="0">
              <a:latin typeface="TH SarabunPSK" pitchFamily="34" charset="-34"/>
              <a:cs typeface="TH SarabunPSK" pitchFamily="34" charset="-34"/>
            </a:rPr>
            <a:t>ชุมชนคุณธรรม</a:t>
          </a:r>
          <a:endParaRPr lang="th-TH" sz="1600" dirty="0">
            <a:latin typeface="TH SarabunPSK" pitchFamily="34" charset="-34"/>
            <a:cs typeface="TH SarabunPSK" pitchFamily="34" charset="-34"/>
          </a:endParaRPr>
        </a:p>
      </dgm:t>
    </dgm:pt>
    <dgm:pt modelId="{6C9A3AB1-7B8A-48AD-B9D2-E6052AF9A91E}" type="parTrans" cxnId="{8C3D304C-020F-4504-B7E4-53A04E7D5E8C}">
      <dgm:prSet/>
      <dgm:spPr/>
      <dgm:t>
        <a:bodyPr/>
        <a:lstStyle/>
        <a:p>
          <a:endParaRPr lang="th-TH"/>
        </a:p>
      </dgm:t>
    </dgm:pt>
    <dgm:pt modelId="{E2700F5A-1C3B-4E68-AB06-DE7893CDBA7B}" type="sibTrans" cxnId="{8C3D304C-020F-4504-B7E4-53A04E7D5E8C}">
      <dgm:prSet/>
      <dgm:spPr/>
      <dgm:t>
        <a:bodyPr/>
        <a:lstStyle/>
        <a:p>
          <a:endParaRPr lang="th-TH"/>
        </a:p>
      </dgm:t>
    </dgm:pt>
    <dgm:pt modelId="{E79923E2-1139-4D98-8FC2-D3C08C30B1CC}">
      <dgm:prSet/>
      <dgm:spPr/>
      <dgm:t>
        <a:bodyPr/>
        <a:lstStyle/>
        <a:p>
          <a:endParaRPr lang="th-TH" dirty="0"/>
        </a:p>
      </dgm:t>
    </dgm:pt>
    <dgm:pt modelId="{CAC806DA-45FD-41FF-A734-746ECA41252E}" type="parTrans" cxnId="{15C29F51-C6B6-4120-ACF4-DE99E9EBFBAB}">
      <dgm:prSet/>
      <dgm:spPr/>
      <dgm:t>
        <a:bodyPr/>
        <a:lstStyle/>
        <a:p>
          <a:endParaRPr lang="th-TH"/>
        </a:p>
      </dgm:t>
    </dgm:pt>
    <dgm:pt modelId="{EB6F0257-C08C-41DE-9344-FBB247B5C779}" type="sibTrans" cxnId="{15C29F51-C6B6-4120-ACF4-DE99E9EBFBAB}">
      <dgm:prSet/>
      <dgm:spPr/>
      <dgm:t>
        <a:bodyPr/>
        <a:lstStyle/>
        <a:p>
          <a:endParaRPr lang="th-TH"/>
        </a:p>
      </dgm:t>
    </dgm:pt>
    <dgm:pt modelId="{9FCB1407-2918-4C9F-AB5C-418A6DA704A8}">
      <dgm:prSet phldrT="[Text]"/>
      <dgm:spPr/>
      <dgm:t>
        <a:bodyPr/>
        <a:lstStyle/>
        <a:p>
          <a:endParaRPr lang="th-TH" dirty="0">
            <a:solidFill>
              <a:schemeClr val="tx1"/>
            </a:solidFill>
            <a:latin typeface="TH SarabunPSK" pitchFamily="34" charset="-34"/>
            <a:cs typeface="TH SarabunPSK" pitchFamily="34" charset="-34"/>
          </a:endParaRPr>
        </a:p>
      </dgm:t>
    </dgm:pt>
    <dgm:pt modelId="{EEBD83BC-9C7B-47AE-8DE5-F2165896384C}" type="parTrans" cxnId="{EA13BCA1-4720-4ECF-A6C2-B7A37E5FCD37}">
      <dgm:prSet/>
      <dgm:spPr/>
      <dgm:t>
        <a:bodyPr/>
        <a:lstStyle/>
        <a:p>
          <a:endParaRPr lang="th-TH"/>
        </a:p>
      </dgm:t>
    </dgm:pt>
    <dgm:pt modelId="{9B157DE0-756B-4DD4-A01E-C76AB92CD24F}" type="sibTrans" cxnId="{EA13BCA1-4720-4ECF-A6C2-B7A37E5FCD37}">
      <dgm:prSet/>
      <dgm:spPr/>
      <dgm:t>
        <a:bodyPr/>
        <a:lstStyle/>
        <a:p>
          <a:endParaRPr lang="th-TH"/>
        </a:p>
      </dgm:t>
    </dgm:pt>
    <dgm:pt modelId="{CD1965AB-B0F9-473F-B44B-83C24F55C946}">
      <dgm:prSet phldrT="[Text]" custT="1"/>
      <dgm:spPr/>
      <dgm:t>
        <a:bodyPr/>
        <a:lstStyle/>
        <a:p>
          <a:r>
            <a:rPr lang="th-TH" sz="1600" dirty="0" smtClean="0">
              <a:latin typeface="TH SarabunPSK" pitchFamily="34" charset="-34"/>
              <a:cs typeface="TH SarabunPSK" pitchFamily="34" charset="-34"/>
            </a:rPr>
            <a:t>รพ.คุณธรรม</a:t>
          </a:r>
          <a:endParaRPr lang="th-TH" sz="1600" dirty="0">
            <a:latin typeface="TH SarabunPSK" pitchFamily="34" charset="-34"/>
            <a:cs typeface="TH SarabunPSK" pitchFamily="34" charset="-34"/>
          </a:endParaRPr>
        </a:p>
      </dgm:t>
    </dgm:pt>
    <dgm:pt modelId="{D3420A6A-994D-47F2-B352-D57CC75CF032}" type="sibTrans" cxnId="{DF3401A0-0FA0-460D-8DF6-7727AEC84C70}">
      <dgm:prSet/>
      <dgm:spPr/>
      <dgm:t>
        <a:bodyPr/>
        <a:lstStyle/>
        <a:p>
          <a:endParaRPr lang="th-TH"/>
        </a:p>
      </dgm:t>
    </dgm:pt>
    <dgm:pt modelId="{0B548FE0-8988-4234-B64B-2C0611C122CF}" type="parTrans" cxnId="{DF3401A0-0FA0-460D-8DF6-7727AEC84C70}">
      <dgm:prSet/>
      <dgm:spPr/>
      <dgm:t>
        <a:bodyPr/>
        <a:lstStyle/>
        <a:p>
          <a:endParaRPr lang="th-TH"/>
        </a:p>
      </dgm:t>
    </dgm:pt>
    <dgm:pt modelId="{A511DD42-1A41-44D1-88F5-74622465D31C}">
      <dgm:prSet custT="1"/>
      <dgm:spPr/>
      <dgm:t>
        <a:bodyPr/>
        <a:lstStyle/>
        <a:p>
          <a:r>
            <a:rPr lang="th-TH" sz="1600" dirty="0" smtClean="0">
              <a:latin typeface="TH SarabunPSK" pitchFamily="34" charset="-34"/>
              <a:cs typeface="TH SarabunPSK" pitchFamily="34" charset="-34"/>
            </a:rPr>
            <a:t>รร.คุณธรรม</a:t>
          </a:r>
          <a:endParaRPr lang="th-TH" sz="1600" dirty="0">
            <a:latin typeface="TH SarabunPSK" pitchFamily="34" charset="-34"/>
            <a:cs typeface="TH SarabunPSK" pitchFamily="34" charset="-34"/>
          </a:endParaRPr>
        </a:p>
      </dgm:t>
    </dgm:pt>
    <dgm:pt modelId="{713906B9-C19F-4B1C-B907-94B58A3A8491}" type="sibTrans" cxnId="{98F5F89A-FDA8-40B3-B395-9F1A8CE4AFDD}">
      <dgm:prSet/>
      <dgm:spPr/>
      <dgm:t>
        <a:bodyPr/>
        <a:lstStyle/>
        <a:p>
          <a:endParaRPr lang="th-TH"/>
        </a:p>
      </dgm:t>
    </dgm:pt>
    <dgm:pt modelId="{D367E00C-3A44-480C-A4FE-EEC771138AEB}" type="parTrans" cxnId="{98F5F89A-FDA8-40B3-B395-9F1A8CE4AFDD}">
      <dgm:prSet/>
      <dgm:spPr/>
      <dgm:t>
        <a:bodyPr/>
        <a:lstStyle/>
        <a:p>
          <a:endParaRPr lang="th-TH"/>
        </a:p>
      </dgm:t>
    </dgm:pt>
    <dgm:pt modelId="{D4142141-9E83-4A8B-AECF-E84118DDF60A}">
      <dgm:prSet phldrT="[Text]" custRadScaleRad="148316" custRadScaleInc="-14588"/>
      <dgm:spPr/>
      <dgm:t>
        <a:bodyPr/>
        <a:lstStyle/>
        <a:p>
          <a:endParaRPr lang="en-US"/>
        </a:p>
      </dgm:t>
    </dgm:pt>
    <dgm:pt modelId="{A9EA7484-179F-4194-BAF2-914FC4CA7AD2}" type="parTrans" cxnId="{F842443A-F88C-4F34-9BDC-173D0B7F6264}">
      <dgm:prSet/>
      <dgm:spPr/>
      <dgm:t>
        <a:bodyPr/>
        <a:lstStyle/>
        <a:p>
          <a:endParaRPr lang="en-US"/>
        </a:p>
      </dgm:t>
    </dgm:pt>
    <dgm:pt modelId="{9F22567A-3F05-48B3-A2B5-4ACC65B00EE2}" type="sibTrans" cxnId="{F842443A-F88C-4F34-9BDC-173D0B7F6264}">
      <dgm:prSet/>
      <dgm:spPr/>
      <dgm:t>
        <a:bodyPr/>
        <a:lstStyle/>
        <a:p>
          <a:endParaRPr lang="en-US"/>
        </a:p>
      </dgm:t>
    </dgm:pt>
    <dgm:pt modelId="{D7F1A4CE-5766-4215-AF73-8261961A8854}">
      <dgm:prSet phldrT="[Text]" custRadScaleRad="148316" custRadScaleInc="-14588"/>
      <dgm:spPr/>
      <dgm:t>
        <a:bodyPr/>
        <a:lstStyle/>
        <a:p>
          <a:endParaRPr lang="en-US"/>
        </a:p>
      </dgm:t>
    </dgm:pt>
    <dgm:pt modelId="{80A52596-89D0-4D24-8239-17DFE5DAD5EC}" type="parTrans" cxnId="{BA6F6C08-47C5-4FFD-97E4-05400CC663C0}">
      <dgm:prSet/>
      <dgm:spPr/>
      <dgm:t>
        <a:bodyPr/>
        <a:lstStyle/>
        <a:p>
          <a:endParaRPr lang="en-US"/>
        </a:p>
      </dgm:t>
    </dgm:pt>
    <dgm:pt modelId="{6224FFB8-FCB3-4ACB-8512-0DE6B2F6AB0B}" type="sibTrans" cxnId="{BA6F6C08-47C5-4FFD-97E4-05400CC663C0}">
      <dgm:prSet/>
      <dgm:spPr/>
      <dgm:t>
        <a:bodyPr/>
        <a:lstStyle/>
        <a:p>
          <a:endParaRPr lang="en-US"/>
        </a:p>
      </dgm:t>
    </dgm:pt>
    <dgm:pt modelId="{362368E5-41EB-4DF3-9F80-51A284C97FBF}" type="pres">
      <dgm:prSet presAssocID="{04F28E86-69B6-44E2-BF1C-2C7665C7A5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AA8529B-E877-4E99-91E3-A6C9CA169A06}" type="pres">
      <dgm:prSet presAssocID="{DC1CFAED-A8B3-4CA6-BBC3-6ADBB5167F91}" presName="centerShape" presStyleLbl="node0" presStyleIdx="0" presStyleCnt="1"/>
      <dgm:spPr/>
      <dgm:t>
        <a:bodyPr/>
        <a:lstStyle/>
        <a:p>
          <a:endParaRPr lang="th-TH"/>
        </a:p>
      </dgm:t>
    </dgm:pt>
    <dgm:pt modelId="{1EC09DF9-41D4-44E0-BCF1-C89E54256EB5}" type="pres">
      <dgm:prSet presAssocID="{41D6296E-2F79-494C-8ABC-2963FC94457B}" presName="Name9" presStyleLbl="parChTrans1D2" presStyleIdx="0" presStyleCnt="5"/>
      <dgm:spPr/>
      <dgm:t>
        <a:bodyPr/>
        <a:lstStyle/>
        <a:p>
          <a:endParaRPr lang="th-TH"/>
        </a:p>
      </dgm:t>
    </dgm:pt>
    <dgm:pt modelId="{54001EDB-C6D5-4D18-A8B9-D53DE11CBC8C}" type="pres">
      <dgm:prSet presAssocID="{41D6296E-2F79-494C-8ABC-2963FC94457B}" presName="connTx" presStyleLbl="parChTrans1D2" presStyleIdx="0" presStyleCnt="5"/>
      <dgm:spPr/>
      <dgm:t>
        <a:bodyPr/>
        <a:lstStyle/>
        <a:p>
          <a:endParaRPr lang="th-TH"/>
        </a:p>
      </dgm:t>
    </dgm:pt>
    <dgm:pt modelId="{F4AC7497-790C-45AA-9C79-8BC1D36325EB}" type="pres">
      <dgm:prSet presAssocID="{713D99D7-EAEE-429B-AF1D-F596C6C90B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FD534B-44E5-4D06-8411-483650ABD3B2}" type="pres">
      <dgm:prSet presAssocID="{6C9A3AB1-7B8A-48AD-B9D2-E6052AF9A91E}" presName="Name9" presStyleLbl="parChTrans1D2" presStyleIdx="1" presStyleCnt="5"/>
      <dgm:spPr/>
      <dgm:t>
        <a:bodyPr/>
        <a:lstStyle/>
        <a:p>
          <a:endParaRPr lang="th-TH"/>
        </a:p>
      </dgm:t>
    </dgm:pt>
    <dgm:pt modelId="{923CB0E3-184B-489F-A29D-E8A8AF841CDB}" type="pres">
      <dgm:prSet presAssocID="{6C9A3AB1-7B8A-48AD-B9D2-E6052AF9A91E}" presName="connTx" presStyleLbl="parChTrans1D2" presStyleIdx="1" presStyleCnt="5"/>
      <dgm:spPr/>
      <dgm:t>
        <a:bodyPr/>
        <a:lstStyle/>
        <a:p>
          <a:endParaRPr lang="th-TH"/>
        </a:p>
      </dgm:t>
    </dgm:pt>
    <dgm:pt modelId="{1BA3DD3D-CFAF-41F4-8DB7-61B35BBDFAE5}" type="pres">
      <dgm:prSet presAssocID="{6A2007A6-B5E3-4D39-B6C3-A82DED4414D8}" presName="node" presStyleLbl="node1" presStyleIdx="1" presStyleCnt="5" custRadScaleRad="148316" custRadScaleInc="-1458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D42320F-9568-48EB-92D7-E4258A498D12}" type="pres">
      <dgm:prSet presAssocID="{0B548FE0-8988-4234-B64B-2C0611C122CF}" presName="Name9" presStyleLbl="parChTrans1D2" presStyleIdx="2" presStyleCnt="5"/>
      <dgm:spPr/>
      <dgm:t>
        <a:bodyPr/>
        <a:lstStyle/>
        <a:p>
          <a:endParaRPr lang="th-TH"/>
        </a:p>
      </dgm:t>
    </dgm:pt>
    <dgm:pt modelId="{5DD72548-1D0D-46E7-90D0-7F05898BEF64}" type="pres">
      <dgm:prSet presAssocID="{0B548FE0-8988-4234-B64B-2C0611C122CF}" presName="connTx" presStyleLbl="parChTrans1D2" presStyleIdx="2" presStyleCnt="5"/>
      <dgm:spPr/>
      <dgm:t>
        <a:bodyPr/>
        <a:lstStyle/>
        <a:p>
          <a:endParaRPr lang="th-TH"/>
        </a:p>
      </dgm:t>
    </dgm:pt>
    <dgm:pt modelId="{E0425F14-6672-432F-A956-071605FB91AF}" type="pres">
      <dgm:prSet presAssocID="{CD1965AB-B0F9-473F-B44B-83C24F55C946}" presName="node" presStyleLbl="node1" presStyleIdx="2" presStyleCnt="5" custRadScaleRad="99976" custRadScaleInc="27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D0CA04D-5236-478C-9016-7B0DC69E8386}" type="pres">
      <dgm:prSet presAssocID="{D367E00C-3A44-480C-A4FE-EEC771138AEB}" presName="Name9" presStyleLbl="parChTrans1D2" presStyleIdx="3" presStyleCnt="5"/>
      <dgm:spPr/>
      <dgm:t>
        <a:bodyPr/>
        <a:lstStyle/>
        <a:p>
          <a:endParaRPr lang="th-TH"/>
        </a:p>
      </dgm:t>
    </dgm:pt>
    <dgm:pt modelId="{3B1CBCF4-87AE-4227-9F45-96E0284FD4B8}" type="pres">
      <dgm:prSet presAssocID="{D367E00C-3A44-480C-A4FE-EEC771138AEB}" presName="connTx" presStyleLbl="parChTrans1D2" presStyleIdx="3" presStyleCnt="5"/>
      <dgm:spPr/>
      <dgm:t>
        <a:bodyPr/>
        <a:lstStyle/>
        <a:p>
          <a:endParaRPr lang="th-TH"/>
        </a:p>
      </dgm:t>
    </dgm:pt>
    <dgm:pt modelId="{68C72220-4CDE-41A0-B343-19ED707701A6}" type="pres">
      <dgm:prSet presAssocID="{A511DD42-1A41-44D1-88F5-74622465D31C}" presName="node" presStyleLbl="node1" presStyleIdx="3" presStyleCnt="5" custRadScaleRad="95697" custRadScaleInc="208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624DEAF-22A8-4285-ACE2-4B7C6914F5D7}" type="pres">
      <dgm:prSet presAssocID="{4F5BDA5D-6C27-4D0C-A768-818A6418801D}" presName="Name9" presStyleLbl="parChTrans1D2" presStyleIdx="4" presStyleCnt="5"/>
      <dgm:spPr/>
      <dgm:t>
        <a:bodyPr/>
        <a:lstStyle/>
        <a:p>
          <a:endParaRPr lang="th-TH"/>
        </a:p>
      </dgm:t>
    </dgm:pt>
    <dgm:pt modelId="{ECF96A2C-48F8-49F9-9657-6DCAF7382DF2}" type="pres">
      <dgm:prSet presAssocID="{4F5BDA5D-6C27-4D0C-A768-818A6418801D}" presName="connTx" presStyleLbl="parChTrans1D2" presStyleIdx="4" presStyleCnt="5"/>
      <dgm:spPr/>
      <dgm:t>
        <a:bodyPr/>
        <a:lstStyle/>
        <a:p>
          <a:endParaRPr lang="th-TH"/>
        </a:p>
      </dgm:t>
    </dgm:pt>
    <dgm:pt modelId="{AFB21A50-C963-4146-9CFC-963AC731FE97}" type="pres">
      <dgm:prSet presAssocID="{97E54A9F-B0E8-4765-BE5E-415597930816}" presName="node" presStyleLbl="node1" presStyleIdx="4" presStyleCnt="5" custRadScaleRad="145125" custRadScaleInc="708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59B5B17-68AC-420E-AA74-C358C6420341}" type="presOf" srcId="{4F5BDA5D-6C27-4D0C-A768-818A6418801D}" destId="{2624DEAF-22A8-4285-ACE2-4B7C6914F5D7}" srcOrd="0" destOrd="0" presId="urn:microsoft.com/office/officeart/2005/8/layout/radial1"/>
    <dgm:cxn modelId="{5AA9CB40-2DAF-4113-8636-F661C1DED620}" srcId="{DC1CFAED-A8B3-4CA6-BBC3-6ADBB5167F91}" destId="{97E54A9F-B0E8-4765-BE5E-415597930816}" srcOrd="4" destOrd="0" parTransId="{4F5BDA5D-6C27-4D0C-A768-818A6418801D}" sibTransId="{1421E5BF-175D-42AC-A430-E59A9C211FB3}"/>
    <dgm:cxn modelId="{DF3401A0-0FA0-460D-8DF6-7727AEC84C70}" srcId="{DC1CFAED-A8B3-4CA6-BBC3-6ADBB5167F91}" destId="{CD1965AB-B0F9-473F-B44B-83C24F55C946}" srcOrd="2" destOrd="0" parTransId="{0B548FE0-8988-4234-B64B-2C0611C122CF}" sibTransId="{D3420A6A-994D-47F2-B352-D57CC75CF032}"/>
    <dgm:cxn modelId="{1CEBCA79-2D2E-4C04-A438-28A90BB2ACE7}" srcId="{04F28E86-69B6-44E2-BF1C-2C7665C7A577}" destId="{DC1CFAED-A8B3-4CA6-BBC3-6ADBB5167F91}" srcOrd="0" destOrd="0" parTransId="{FC9939E4-6771-4E2E-AEEC-D86E127C1714}" sibTransId="{EC53A811-9201-48E6-AC90-41BF211852ED}"/>
    <dgm:cxn modelId="{D5C5A2AA-7826-42E0-AA82-F4B385823A28}" srcId="{DC1CFAED-A8B3-4CA6-BBC3-6ADBB5167F91}" destId="{713D99D7-EAEE-429B-AF1D-F596C6C90BF6}" srcOrd="0" destOrd="0" parTransId="{41D6296E-2F79-494C-8ABC-2963FC94457B}" sibTransId="{44C23969-E467-4F53-8A20-7946A9B41882}"/>
    <dgm:cxn modelId="{15AE80FB-47CA-49B2-9D7F-0D71456498DE}" type="presOf" srcId="{6C9A3AB1-7B8A-48AD-B9D2-E6052AF9A91E}" destId="{923CB0E3-184B-489F-A29D-E8A8AF841CDB}" srcOrd="1" destOrd="0" presId="urn:microsoft.com/office/officeart/2005/8/layout/radial1"/>
    <dgm:cxn modelId="{8C3D304C-020F-4504-B7E4-53A04E7D5E8C}" srcId="{DC1CFAED-A8B3-4CA6-BBC3-6ADBB5167F91}" destId="{6A2007A6-B5E3-4D39-B6C3-A82DED4414D8}" srcOrd="1" destOrd="0" parTransId="{6C9A3AB1-7B8A-48AD-B9D2-E6052AF9A91E}" sibTransId="{E2700F5A-1C3B-4E68-AB06-DE7893CDBA7B}"/>
    <dgm:cxn modelId="{F842443A-F88C-4F34-9BDC-173D0B7F6264}" srcId="{04F28E86-69B6-44E2-BF1C-2C7665C7A577}" destId="{D4142141-9E83-4A8B-AECF-E84118DDF60A}" srcOrd="3" destOrd="0" parTransId="{A9EA7484-179F-4194-BAF2-914FC4CA7AD2}" sibTransId="{9F22567A-3F05-48B3-A2B5-4ACC65B00EE2}"/>
    <dgm:cxn modelId="{EA13BCA1-4720-4ECF-A6C2-B7A37E5FCD37}" srcId="{04F28E86-69B6-44E2-BF1C-2C7665C7A577}" destId="{9FCB1407-2918-4C9F-AB5C-418A6DA704A8}" srcOrd="2" destOrd="0" parTransId="{EEBD83BC-9C7B-47AE-8DE5-F2165896384C}" sibTransId="{9B157DE0-756B-4DD4-A01E-C76AB92CD24F}"/>
    <dgm:cxn modelId="{448E2364-AFE7-4E38-A659-A6400BDA1643}" type="presOf" srcId="{6A2007A6-B5E3-4D39-B6C3-A82DED4414D8}" destId="{1BA3DD3D-CFAF-41F4-8DB7-61B35BBDFAE5}" srcOrd="0" destOrd="0" presId="urn:microsoft.com/office/officeart/2005/8/layout/radial1"/>
    <dgm:cxn modelId="{111F0E0D-261A-4AB6-88FD-E8A9A32B8BAF}" type="presOf" srcId="{713D99D7-EAEE-429B-AF1D-F596C6C90BF6}" destId="{F4AC7497-790C-45AA-9C79-8BC1D36325EB}" srcOrd="0" destOrd="0" presId="urn:microsoft.com/office/officeart/2005/8/layout/radial1"/>
    <dgm:cxn modelId="{CC7B2343-E1E6-443E-8831-8CA638B956D7}" type="presOf" srcId="{0B548FE0-8988-4234-B64B-2C0611C122CF}" destId="{1D42320F-9568-48EB-92D7-E4258A498D12}" srcOrd="0" destOrd="0" presId="urn:microsoft.com/office/officeart/2005/8/layout/radial1"/>
    <dgm:cxn modelId="{AA0F9399-8439-4BCC-AFD7-67464E774B62}" type="presOf" srcId="{0B548FE0-8988-4234-B64B-2C0611C122CF}" destId="{5DD72548-1D0D-46E7-90D0-7F05898BEF64}" srcOrd="1" destOrd="0" presId="urn:microsoft.com/office/officeart/2005/8/layout/radial1"/>
    <dgm:cxn modelId="{7173AA75-4EC6-49A4-972E-C1CE256BF363}" type="presOf" srcId="{D367E00C-3A44-480C-A4FE-EEC771138AEB}" destId="{ED0CA04D-5236-478C-9016-7B0DC69E8386}" srcOrd="0" destOrd="0" presId="urn:microsoft.com/office/officeart/2005/8/layout/radial1"/>
    <dgm:cxn modelId="{9535F2F0-C932-4E90-AA30-D206D3A297CA}" type="presOf" srcId="{41D6296E-2F79-494C-8ABC-2963FC94457B}" destId="{54001EDB-C6D5-4D18-A8B9-D53DE11CBC8C}" srcOrd="1" destOrd="0" presId="urn:microsoft.com/office/officeart/2005/8/layout/radial1"/>
    <dgm:cxn modelId="{0B29BB15-B8AE-489B-8F4E-3B92003A28FD}" type="presOf" srcId="{4F5BDA5D-6C27-4D0C-A768-818A6418801D}" destId="{ECF96A2C-48F8-49F9-9657-6DCAF7382DF2}" srcOrd="1" destOrd="0" presId="urn:microsoft.com/office/officeart/2005/8/layout/radial1"/>
    <dgm:cxn modelId="{503068CF-15A4-44F9-B100-7AE06EC1E44C}" type="presOf" srcId="{D367E00C-3A44-480C-A4FE-EEC771138AEB}" destId="{3B1CBCF4-87AE-4227-9F45-96E0284FD4B8}" srcOrd="1" destOrd="0" presId="urn:microsoft.com/office/officeart/2005/8/layout/radial1"/>
    <dgm:cxn modelId="{98F5F89A-FDA8-40B3-B395-9F1A8CE4AFDD}" srcId="{DC1CFAED-A8B3-4CA6-BBC3-6ADBB5167F91}" destId="{A511DD42-1A41-44D1-88F5-74622465D31C}" srcOrd="3" destOrd="0" parTransId="{D367E00C-3A44-480C-A4FE-EEC771138AEB}" sibTransId="{713906B9-C19F-4B1C-B907-94B58A3A8491}"/>
    <dgm:cxn modelId="{15C29F51-C6B6-4120-ACF4-DE99E9EBFBAB}" srcId="{04F28E86-69B6-44E2-BF1C-2C7665C7A577}" destId="{E79923E2-1139-4D98-8FC2-D3C08C30B1CC}" srcOrd="1" destOrd="0" parTransId="{CAC806DA-45FD-41FF-A734-746ECA41252E}" sibTransId="{EB6F0257-C08C-41DE-9344-FBB247B5C779}"/>
    <dgm:cxn modelId="{2ADA830E-572D-4C6C-BAE4-FE062DB2FA06}" type="presOf" srcId="{6C9A3AB1-7B8A-48AD-B9D2-E6052AF9A91E}" destId="{DDFD534B-44E5-4D06-8411-483650ABD3B2}" srcOrd="0" destOrd="0" presId="urn:microsoft.com/office/officeart/2005/8/layout/radial1"/>
    <dgm:cxn modelId="{11389FD9-D56C-4E2D-A7A1-B50E15A88CF9}" type="presOf" srcId="{97E54A9F-B0E8-4765-BE5E-415597930816}" destId="{AFB21A50-C963-4146-9CFC-963AC731FE97}" srcOrd="0" destOrd="0" presId="urn:microsoft.com/office/officeart/2005/8/layout/radial1"/>
    <dgm:cxn modelId="{7C5E50F7-704E-49C2-ADEC-930484CC3EA5}" type="presOf" srcId="{04F28E86-69B6-44E2-BF1C-2C7665C7A577}" destId="{362368E5-41EB-4DF3-9F80-51A284C97FBF}" srcOrd="0" destOrd="0" presId="urn:microsoft.com/office/officeart/2005/8/layout/radial1"/>
    <dgm:cxn modelId="{CF0DC286-FBFD-4FB3-9C73-E5D1E49E7C55}" type="presOf" srcId="{CD1965AB-B0F9-473F-B44B-83C24F55C946}" destId="{E0425F14-6672-432F-A956-071605FB91AF}" srcOrd="0" destOrd="0" presId="urn:microsoft.com/office/officeart/2005/8/layout/radial1"/>
    <dgm:cxn modelId="{B55704F0-DC4A-46D6-8560-7C8739208F26}" type="presOf" srcId="{A511DD42-1A41-44D1-88F5-74622465D31C}" destId="{68C72220-4CDE-41A0-B343-19ED707701A6}" srcOrd="0" destOrd="0" presId="urn:microsoft.com/office/officeart/2005/8/layout/radial1"/>
    <dgm:cxn modelId="{A123CE31-6572-46C6-9A2D-96725D980204}" type="presOf" srcId="{DC1CFAED-A8B3-4CA6-BBC3-6ADBB5167F91}" destId="{EAA8529B-E877-4E99-91E3-A6C9CA169A06}" srcOrd="0" destOrd="0" presId="urn:microsoft.com/office/officeart/2005/8/layout/radial1"/>
    <dgm:cxn modelId="{BA6F6C08-47C5-4FFD-97E4-05400CC663C0}" srcId="{04F28E86-69B6-44E2-BF1C-2C7665C7A577}" destId="{D7F1A4CE-5766-4215-AF73-8261961A8854}" srcOrd="4" destOrd="0" parTransId="{80A52596-89D0-4D24-8239-17DFE5DAD5EC}" sibTransId="{6224FFB8-FCB3-4ACB-8512-0DE6B2F6AB0B}"/>
    <dgm:cxn modelId="{76AF717B-9529-45B9-8691-618C5C8F5455}" type="presOf" srcId="{41D6296E-2F79-494C-8ABC-2963FC94457B}" destId="{1EC09DF9-41D4-44E0-BCF1-C89E54256EB5}" srcOrd="0" destOrd="0" presId="urn:microsoft.com/office/officeart/2005/8/layout/radial1"/>
    <dgm:cxn modelId="{1FF0238C-37E6-46F6-AC44-06FBD7C10A67}" type="presParOf" srcId="{362368E5-41EB-4DF3-9F80-51A284C97FBF}" destId="{EAA8529B-E877-4E99-91E3-A6C9CA169A06}" srcOrd="0" destOrd="0" presId="urn:microsoft.com/office/officeart/2005/8/layout/radial1"/>
    <dgm:cxn modelId="{13E9EDA7-D091-4829-A129-9C4E8FA9ECF0}" type="presParOf" srcId="{362368E5-41EB-4DF3-9F80-51A284C97FBF}" destId="{1EC09DF9-41D4-44E0-BCF1-C89E54256EB5}" srcOrd="1" destOrd="0" presId="urn:microsoft.com/office/officeart/2005/8/layout/radial1"/>
    <dgm:cxn modelId="{68C5E112-A76E-4335-9CEF-F426BD6F82E9}" type="presParOf" srcId="{1EC09DF9-41D4-44E0-BCF1-C89E54256EB5}" destId="{54001EDB-C6D5-4D18-A8B9-D53DE11CBC8C}" srcOrd="0" destOrd="0" presId="urn:microsoft.com/office/officeart/2005/8/layout/radial1"/>
    <dgm:cxn modelId="{34A94F18-6945-4190-812A-0D38EB1FBBA4}" type="presParOf" srcId="{362368E5-41EB-4DF3-9F80-51A284C97FBF}" destId="{F4AC7497-790C-45AA-9C79-8BC1D36325EB}" srcOrd="2" destOrd="0" presId="urn:microsoft.com/office/officeart/2005/8/layout/radial1"/>
    <dgm:cxn modelId="{5D205A19-7F9C-4BBE-8BCE-BE3986AAF159}" type="presParOf" srcId="{362368E5-41EB-4DF3-9F80-51A284C97FBF}" destId="{DDFD534B-44E5-4D06-8411-483650ABD3B2}" srcOrd="3" destOrd="0" presId="urn:microsoft.com/office/officeart/2005/8/layout/radial1"/>
    <dgm:cxn modelId="{07B96F8A-090C-4D31-BFC7-5CE4A8450C2A}" type="presParOf" srcId="{DDFD534B-44E5-4D06-8411-483650ABD3B2}" destId="{923CB0E3-184B-489F-A29D-E8A8AF841CDB}" srcOrd="0" destOrd="0" presId="urn:microsoft.com/office/officeart/2005/8/layout/radial1"/>
    <dgm:cxn modelId="{3AC37723-F287-4806-8314-250B9F8F98C8}" type="presParOf" srcId="{362368E5-41EB-4DF3-9F80-51A284C97FBF}" destId="{1BA3DD3D-CFAF-41F4-8DB7-61B35BBDFAE5}" srcOrd="4" destOrd="0" presId="urn:microsoft.com/office/officeart/2005/8/layout/radial1"/>
    <dgm:cxn modelId="{349E20BD-8B33-4A73-AC49-964236562850}" type="presParOf" srcId="{362368E5-41EB-4DF3-9F80-51A284C97FBF}" destId="{1D42320F-9568-48EB-92D7-E4258A498D12}" srcOrd="5" destOrd="0" presId="urn:microsoft.com/office/officeart/2005/8/layout/radial1"/>
    <dgm:cxn modelId="{5C8D87A0-BE45-4C4F-BEFF-0B362B803E2B}" type="presParOf" srcId="{1D42320F-9568-48EB-92D7-E4258A498D12}" destId="{5DD72548-1D0D-46E7-90D0-7F05898BEF64}" srcOrd="0" destOrd="0" presId="urn:microsoft.com/office/officeart/2005/8/layout/radial1"/>
    <dgm:cxn modelId="{A9F46D7F-21E1-4827-AD70-453B6844B0AB}" type="presParOf" srcId="{362368E5-41EB-4DF3-9F80-51A284C97FBF}" destId="{E0425F14-6672-432F-A956-071605FB91AF}" srcOrd="6" destOrd="0" presId="urn:microsoft.com/office/officeart/2005/8/layout/radial1"/>
    <dgm:cxn modelId="{7CBBE70E-96FB-4DBB-8B91-57F2C956F2BC}" type="presParOf" srcId="{362368E5-41EB-4DF3-9F80-51A284C97FBF}" destId="{ED0CA04D-5236-478C-9016-7B0DC69E8386}" srcOrd="7" destOrd="0" presId="urn:microsoft.com/office/officeart/2005/8/layout/radial1"/>
    <dgm:cxn modelId="{7710993E-5972-4375-A490-4832E1E149FB}" type="presParOf" srcId="{ED0CA04D-5236-478C-9016-7B0DC69E8386}" destId="{3B1CBCF4-87AE-4227-9F45-96E0284FD4B8}" srcOrd="0" destOrd="0" presId="urn:microsoft.com/office/officeart/2005/8/layout/radial1"/>
    <dgm:cxn modelId="{00187FD7-3980-43D9-A142-49FF243E2A5D}" type="presParOf" srcId="{362368E5-41EB-4DF3-9F80-51A284C97FBF}" destId="{68C72220-4CDE-41A0-B343-19ED707701A6}" srcOrd="8" destOrd="0" presId="urn:microsoft.com/office/officeart/2005/8/layout/radial1"/>
    <dgm:cxn modelId="{F83E757D-C16A-4E90-AECE-DC5125D143D9}" type="presParOf" srcId="{362368E5-41EB-4DF3-9F80-51A284C97FBF}" destId="{2624DEAF-22A8-4285-ACE2-4B7C6914F5D7}" srcOrd="9" destOrd="0" presId="urn:microsoft.com/office/officeart/2005/8/layout/radial1"/>
    <dgm:cxn modelId="{A580A8CD-3851-4307-B103-AB7FEA73FDBC}" type="presParOf" srcId="{2624DEAF-22A8-4285-ACE2-4B7C6914F5D7}" destId="{ECF96A2C-48F8-49F9-9657-6DCAF7382DF2}" srcOrd="0" destOrd="0" presId="urn:microsoft.com/office/officeart/2005/8/layout/radial1"/>
    <dgm:cxn modelId="{FBC22614-8ECE-4E77-8450-3C3A5C90C719}" type="presParOf" srcId="{362368E5-41EB-4DF3-9F80-51A284C97FBF}" destId="{AFB21A50-C963-4146-9CFC-963AC731FE9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CE0D9-5391-4174-AEA0-F4B971576F30}">
      <dsp:nvSpPr>
        <dsp:cNvPr id="0" name=""/>
        <dsp:cNvSpPr/>
      </dsp:nvSpPr>
      <dsp:spPr>
        <a:xfrm>
          <a:off x="2786769" y="239904"/>
          <a:ext cx="3100307" cy="3100307"/>
        </a:xfrm>
        <a:prstGeom prst="pie">
          <a:avLst>
            <a:gd name="adj1" fmla="val 16200000"/>
            <a:gd name="adj2" fmla="val 1800000"/>
          </a:avLst>
        </a:prstGeom>
        <a:solidFill>
          <a:srgbClr val="00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0" u="none" strike="noStrike" kern="1200" dirty="0" smtClean="0">
              <a:solidFill>
                <a:schemeClr val="bg1"/>
              </a:solidFill>
              <a:effectLst/>
              <a:latin typeface="TH SarabunPSK" pitchFamily="34" charset="-34"/>
              <a:cs typeface="TH SarabunPSK" panose="020B0500040200020003" pitchFamily="34" charset="-34"/>
            </a:rPr>
            <a:t>สู่</a:t>
          </a:r>
          <a:endParaRPr lang="en-US" sz="2000" b="1" i="0" u="none" strike="noStrike" kern="1200" dirty="0" smtClean="0">
            <a:solidFill>
              <a:schemeClr val="bg1"/>
            </a:solidFill>
            <a:effectLst/>
            <a:latin typeface="TH SarabunPSK" pitchFamily="34" charset="-34"/>
            <a:cs typeface="TH SarabunPSK" panose="020B0500040200020003" pitchFamily="34" charset="-34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0" u="none" strike="noStrike" kern="1200" dirty="0" smtClean="0">
              <a:solidFill>
                <a:schemeClr val="bg1"/>
              </a:solidFill>
              <a:effectLst/>
              <a:latin typeface="TH SarabunPSK" pitchFamily="34" charset="-34"/>
              <a:cs typeface="TH SarabunPSK" panose="020B0500040200020003" pitchFamily="34" charset="-34"/>
            </a:rPr>
            <a:t>องค์กรสร้างสุข </a:t>
          </a:r>
          <a:endParaRPr lang="en-US" sz="2000" kern="1200" dirty="0"/>
        </a:p>
      </dsp:txBody>
      <dsp:txXfrm>
        <a:off x="4420705" y="896874"/>
        <a:ext cx="1107252" cy="922710"/>
      </dsp:txXfrm>
    </dsp:sp>
    <dsp:sp modelId="{26E91197-DC1A-4492-910E-B3E23E9ABAD2}">
      <dsp:nvSpPr>
        <dsp:cNvPr id="0" name=""/>
        <dsp:cNvSpPr/>
      </dsp:nvSpPr>
      <dsp:spPr>
        <a:xfrm>
          <a:off x="2722918" y="350629"/>
          <a:ext cx="3100307" cy="3100307"/>
        </a:xfrm>
        <a:prstGeom prst="pie">
          <a:avLst>
            <a:gd name="adj1" fmla="val 1800000"/>
            <a:gd name="adj2" fmla="val 900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0" u="none" strike="noStrike" kern="1200" dirty="0" smtClean="0">
              <a:solidFill>
                <a:srgbClr val="000099"/>
              </a:solidFill>
              <a:effectLst/>
              <a:latin typeface="TH SarabunPSK" pitchFamily="34" charset="-34"/>
              <a:cs typeface="TH SarabunPSK" panose="020B0500040200020003" pitchFamily="34" charset="-34"/>
            </a:rPr>
            <a:t>ต่อยอดสู่</a:t>
          </a:r>
          <a:endParaRPr lang="en-US" sz="2000" b="1" i="0" u="none" strike="noStrike" kern="1200" dirty="0" smtClean="0">
            <a:solidFill>
              <a:srgbClr val="000099"/>
            </a:solidFill>
            <a:effectLst/>
            <a:latin typeface="TH SarabunPSK" pitchFamily="34" charset="-34"/>
            <a:cs typeface="TH SarabunPSK" panose="020B0500040200020003" pitchFamily="34" charset="-34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0" u="none" strike="noStrike" kern="1200" dirty="0" smtClean="0">
              <a:solidFill>
                <a:srgbClr val="000099"/>
              </a:solidFill>
              <a:effectLst/>
              <a:latin typeface="TH SarabunPSK" pitchFamily="34" charset="-34"/>
              <a:cs typeface="TH SarabunPSK" panose="020B0500040200020003" pitchFamily="34" charset="-34"/>
            </a:rPr>
            <a:t>องค์กรคุณธรรม</a:t>
          </a:r>
          <a:endParaRPr lang="en-US" sz="2000" kern="1200" dirty="0">
            <a:solidFill>
              <a:srgbClr val="000099"/>
            </a:solidFill>
          </a:endParaRPr>
        </a:p>
      </dsp:txBody>
      <dsp:txXfrm>
        <a:off x="3461086" y="2362138"/>
        <a:ext cx="1660878" cy="811985"/>
      </dsp:txXfrm>
    </dsp:sp>
    <dsp:sp modelId="{E05AE0C0-B328-474E-A206-214384FAB630}">
      <dsp:nvSpPr>
        <dsp:cNvPr id="0" name=""/>
        <dsp:cNvSpPr/>
      </dsp:nvSpPr>
      <dsp:spPr>
        <a:xfrm>
          <a:off x="2659066" y="239904"/>
          <a:ext cx="3100307" cy="3100307"/>
        </a:xfrm>
        <a:prstGeom prst="pie">
          <a:avLst>
            <a:gd name="adj1" fmla="val 9000000"/>
            <a:gd name="adj2" fmla="val 1620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0" u="none" strike="noStrike" kern="1200" dirty="0" smtClean="0">
              <a:solidFill>
                <a:schemeClr val="bg1"/>
              </a:solidFill>
              <a:effectLst/>
              <a:latin typeface="TH SarabunPSK" pitchFamily="34" charset="-34"/>
              <a:cs typeface="TH SarabunPSK" panose="020B0500040200020003" pitchFamily="34" charset="-34"/>
            </a:rPr>
            <a:t>จาก</a:t>
          </a:r>
          <a:endParaRPr lang="en-US" sz="2000" b="1" i="0" u="none" strike="noStrike" kern="1200" dirty="0" smtClean="0">
            <a:solidFill>
              <a:schemeClr val="bg1"/>
            </a:solidFill>
            <a:effectLst/>
            <a:latin typeface="TH SarabunPSK" pitchFamily="34" charset="-34"/>
            <a:cs typeface="TH SarabunPSK" panose="020B0500040200020003" pitchFamily="34" charset="-34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i="0" u="none" strike="noStrike" kern="1200" dirty="0" smtClean="0">
              <a:solidFill>
                <a:schemeClr val="bg1"/>
              </a:solidFill>
              <a:effectLst/>
              <a:latin typeface="TH SarabunPSK" pitchFamily="34" charset="-34"/>
              <a:cs typeface="TH SarabunPSK" panose="020B0500040200020003" pitchFamily="34" charset="-34"/>
            </a:rPr>
            <a:t>องค์กรคนเก่ง </a:t>
          </a:r>
          <a:endParaRPr lang="en-US" sz="2000" kern="1200" dirty="0"/>
        </a:p>
      </dsp:txBody>
      <dsp:txXfrm>
        <a:off x="3018185" y="896874"/>
        <a:ext cx="1107252" cy="922710"/>
      </dsp:txXfrm>
    </dsp:sp>
    <dsp:sp modelId="{453CA0B5-1EB0-43DA-8B5B-4EEBBE70AB23}">
      <dsp:nvSpPr>
        <dsp:cNvPr id="0" name=""/>
        <dsp:cNvSpPr/>
      </dsp:nvSpPr>
      <dsp:spPr>
        <a:xfrm>
          <a:off x="2595102" y="47980"/>
          <a:ext cx="3484154" cy="348415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E4708-580E-440F-8DE2-703378B9C12C}">
      <dsp:nvSpPr>
        <dsp:cNvPr id="0" name=""/>
        <dsp:cNvSpPr/>
      </dsp:nvSpPr>
      <dsp:spPr>
        <a:xfrm>
          <a:off x="2530994" y="158510"/>
          <a:ext cx="3484154" cy="348415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A8597-9130-4122-8063-3D6F68E5F2BA}">
      <dsp:nvSpPr>
        <dsp:cNvPr id="0" name=""/>
        <dsp:cNvSpPr/>
      </dsp:nvSpPr>
      <dsp:spPr>
        <a:xfrm>
          <a:off x="2466887" y="47980"/>
          <a:ext cx="3484154" cy="348415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3F4FE-FD60-4CA9-8A9C-CCD5B121494D}">
      <dsp:nvSpPr>
        <dsp:cNvPr id="0" name=""/>
        <dsp:cNvSpPr/>
      </dsp:nvSpPr>
      <dsp:spPr>
        <a:xfrm>
          <a:off x="1240579" y="1046"/>
          <a:ext cx="258885" cy="2588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" kern="1200" dirty="0" smtClean="0"/>
            <a:t>     </a:t>
          </a:r>
          <a:r>
            <a:rPr lang="en-US" sz="500" kern="1200" dirty="0" smtClean="0"/>
            <a:t>	</a:t>
          </a:r>
          <a:endParaRPr lang="th-TH" sz="500" kern="1200" dirty="0"/>
        </a:p>
      </dsp:txBody>
      <dsp:txXfrm>
        <a:off x="1278492" y="38959"/>
        <a:ext cx="183059" cy="183059"/>
      </dsp:txXfrm>
    </dsp:sp>
    <dsp:sp modelId="{9B49F6AC-353E-4CC4-8305-562299279B3F}">
      <dsp:nvSpPr>
        <dsp:cNvPr id="0" name=""/>
        <dsp:cNvSpPr/>
      </dsp:nvSpPr>
      <dsp:spPr>
        <a:xfrm rot="675000">
          <a:off x="1524345" y="124347"/>
          <a:ext cx="68848" cy="87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00" kern="1200"/>
        </a:p>
      </dsp:txBody>
      <dsp:txXfrm>
        <a:off x="1524543" y="139807"/>
        <a:ext cx="48194" cy="52424"/>
      </dsp:txXfrm>
    </dsp:sp>
    <dsp:sp modelId="{0C6F7D73-A8D5-4827-84F2-D0A83C76872E}">
      <dsp:nvSpPr>
        <dsp:cNvPr id="0" name=""/>
        <dsp:cNvSpPr/>
      </dsp:nvSpPr>
      <dsp:spPr>
        <a:xfrm>
          <a:off x="1621897" y="76895"/>
          <a:ext cx="258885" cy="2588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" kern="1200" dirty="0" smtClean="0"/>
            <a:t>     </a:t>
          </a:r>
          <a:r>
            <a:rPr lang="en-US" sz="500" kern="1200" dirty="0" smtClean="0"/>
            <a:t>	</a:t>
          </a:r>
          <a:endParaRPr lang="th-TH" sz="500" kern="1200" dirty="0"/>
        </a:p>
      </dsp:txBody>
      <dsp:txXfrm>
        <a:off x="1659810" y="114808"/>
        <a:ext cx="183059" cy="183059"/>
      </dsp:txXfrm>
    </dsp:sp>
    <dsp:sp modelId="{AFAD1BC4-7584-4511-B3E3-51E3375E8545}">
      <dsp:nvSpPr>
        <dsp:cNvPr id="0" name=""/>
        <dsp:cNvSpPr/>
      </dsp:nvSpPr>
      <dsp:spPr>
        <a:xfrm rot="2025000">
          <a:off x="1876929" y="269569"/>
          <a:ext cx="68848" cy="87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00" kern="1200"/>
        </a:p>
      </dsp:txBody>
      <dsp:txXfrm>
        <a:off x="1878669" y="281307"/>
        <a:ext cx="48194" cy="52424"/>
      </dsp:txXfrm>
    </dsp:sp>
    <dsp:sp modelId="{3AF723E7-2A91-4C08-9A62-EBF79FF79A65}">
      <dsp:nvSpPr>
        <dsp:cNvPr id="0" name=""/>
        <dsp:cNvSpPr/>
      </dsp:nvSpPr>
      <dsp:spPr>
        <a:xfrm>
          <a:off x="1945164" y="292895"/>
          <a:ext cx="258885" cy="2588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" kern="1200" dirty="0" smtClean="0"/>
            <a:t>     </a:t>
          </a:r>
          <a:r>
            <a:rPr lang="en-US" sz="500" kern="1200" dirty="0" smtClean="0"/>
            <a:t>	</a:t>
          </a:r>
          <a:endParaRPr lang="th-TH" sz="500" kern="1200" dirty="0"/>
        </a:p>
      </dsp:txBody>
      <dsp:txXfrm>
        <a:off x="1983077" y="330808"/>
        <a:ext cx="183059" cy="183059"/>
      </dsp:txXfrm>
    </dsp:sp>
    <dsp:sp modelId="{A154E9E7-4411-49D6-BF58-701CACD9342D}">
      <dsp:nvSpPr>
        <dsp:cNvPr id="0" name=""/>
        <dsp:cNvSpPr/>
      </dsp:nvSpPr>
      <dsp:spPr>
        <a:xfrm rot="3375000">
          <a:off x="2147100" y="538664"/>
          <a:ext cx="68848" cy="87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00" kern="1200"/>
        </a:p>
      </dsp:txBody>
      <dsp:txXfrm>
        <a:off x="2151690" y="547552"/>
        <a:ext cx="48194" cy="52424"/>
      </dsp:txXfrm>
    </dsp:sp>
    <dsp:sp modelId="{6973EC20-6A5B-4323-873E-94DC0EB51AF7}">
      <dsp:nvSpPr>
        <dsp:cNvPr id="0" name=""/>
        <dsp:cNvSpPr/>
      </dsp:nvSpPr>
      <dsp:spPr>
        <a:xfrm>
          <a:off x="2161164" y="616162"/>
          <a:ext cx="258885" cy="2588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" kern="1200" dirty="0" smtClean="0"/>
            <a:t>     </a:t>
          </a:r>
          <a:r>
            <a:rPr lang="en-US" sz="500" kern="1200" dirty="0" smtClean="0"/>
            <a:t>	</a:t>
          </a:r>
          <a:endParaRPr lang="th-TH" sz="500" kern="1200" dirty="0"/>
        </a:p>
      </dsp:txBody>
      <dsp:txXfrm>
        <a:off x="2199077" y="654075"/>
        <a:ext cx="183059" cy="183059"/>
      </dsp:txXfrm>
    </dsp:sp>
    <dsp:sp modelId="{9F37C80E-4F9C-45E8-8ACB-0FF03558027A}">
      <dsp:nvSpPr>
        <dsp:cNvPr id="0" name=""/>
        <dsp:cNvSpPr/>
      </dsp:nvSpPr>
      <dsp:spPr>
        <a:xfrm rot="4725000">
          <a:off x="2293727" y="890666"/>
          <a:ext cx="68848" cy="87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00" kern="1200"/>
        </a:p>
      </dsp:txBody>
      <dsp:txXfrm>
        <a:off x="2302039" y="898012"/>
        <a:ext cx="48194" cy="52424"/>
      </dsp:txXfrm>
    </dsp:sp>
    <dsp:sp modelId="{0F27A96E-7083-452A-A5B9-302EA21B530D}">
      <dsp:nvSpPr>
        <dsp:cNvPr id="0" name=""/>
        <dsp:cNvSpPr/>
      </dsp:nvSpPr>
      <dsp:spPr>
        <a:xfrm>
          <a:off x="2237013" y="997481"/>
          <a:ext cx="258885" cy="2588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" kern="1200" dirty="0" smtClean="0"/>
            <a:t>     </a:t>
          </a:r>
          <a:r>
            <a:rPr lang="en-US" sz="500" kern="1200" dirty="0" smtClean="0"/>
            <a:t>	</a:t>
          </a:r>
          <a:endParaRPr lang="th-TH" sz="500" kern="1200" dirty="0"/>
        </a:p>
      </dsp:txBody>
      <dsp:txXfrm>
        <a:off x="2274926" y="1035394"/>
        <a:ext cx="183059" cy="183059"/>
      </dsp:txXfrm>
    </dsp:sp>
    <dsp:sp modelId="{ABB43460-9DAC-4B09-B627-11B21BD92419}">
      <dsp:nvSpPr>
        <dsp:cNvPr id="0" name=""/>
        <dsp:cNvSpPr/>
      </dsp:nvSpPr>
      <dsp:spPr>
        <a:xfrm rot="6075000">
          <a:off x="2294487" y="1271985"/>
          <a:ext cx="68848" cy="87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00" kern="1200"/>
        </a:p>
      </dsp:txBody>
      <dsp:txXfrm rot="10800000">
        <a:off x="2306829" y="1279331"/>
        <a:ext cx="48194" cy="52424"/>
      </dsp:txXfrm>
    </dsp:sp>
    <dsp:sp modelId="{3280DBAB-7841-4EA1-A1ED-03C3AFC81FB2}">
      <dsp:nvSpPr>
        <dsp:cNvPr id="0" name=""/>
        <dsp:cNvSpPr/>
      </dsp:nvSpPr>
      <dsp:spPr>
        <a:xfrm>
          <a:off x="2161164" y="1378799"/>
          <a:ext cx="258885" cy="2588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" kern="1200" dirty="0" smtClean="0"/>
            <a:t>     </a:t>
          </a:r>
          <a:r>
            <a:rPr lang="en-US" sz="500" kern="1200" dirty="0" smtClean="0"/>
            <a:t>	</a:t>
          </a:r>
          <a:endParaRPr lang="th-TH" sz="500" kern="1200" dirty="0"/>
        </a:p>
      </dsp:txBody>
      <dsp:txXfrm>
        <a:off x="2199077" y="1416712"/>
        <a:ext cx="183059" cy="183059"/>
      </dsp:txXfrm>
    </dsp:sp>
    <dsp:sp modelId="{F78F5B72-185D-4DBF-85F8-8C1776756FF1}">
      <dsp:nvSpPr>
        <dsp:cNvPr id="0" name=""/>
        <dsp:cNvSpPr/>
      </dsp:nvSpPr>
      <dsp:spPr>
        <a:xfrm rot="7425000">
          <a:off x="2149265" y="1624569"/>
          <a:ext cx="68848" cy="87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00" kern="1200"/>
        </a:p>
      </dsp:txBody>
      <dsp:txXfrm rot="10800000">
        <a:off x="2165329" y="1633457"/>
        <a:ext cx="48194" cy="52424"/>
      </dsp:txXfrm>
    </dsp:sp>
    <dsp:sp modelId="{C0DC0904-E7C1-4CF7-B723-AC317868789D}">
      <dsp:nvSpPr>
        <dsp:cNvPr id="0" name=""/>
        <dsp:cNvSpPr/>
      </dsp:nvSpPr>
      <dsp:spPr>
        <a:xfrm>
          <a:off x="1945164" y="1702066"/>
          <a:ext cx="258885" cy="2588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" kern="1200" dirty="0" smtClean="0"/>
            <a:t>     </a:t>
          </a:r>
          <a:r>
            <a:rPr lang="en-US" sz="500" kern="1200" dirty="0" smtClean="0"/>
            <a:t>	</a:t>
          </a:r>
          <a:endParaRPr lang="th-TH" sz="500" kern="1200" dirty="0"/>
        </a:p>
      </dsp:txBody>
      <dsp:txXfrm>
        <a:off x="1983077" y="1739979"/>
        <a:ext cx="183059" cy="183059"/>
      </dsp:txXfrm>
    </dsp:sp>
    <dsp:sp modelId="{DED59A6F-1BA2-4758-A667-1548BBAB5178}">
      <dsp:nvSpPr>
        <dsp:cNvPr id="0" name=""/>
        <dsp:cNvSpPr/>
      </dsp:nvSpPr>
      <dsp:spPr>
        <a:xfrm rot="8775000">
          <a:off x="1880169" y="1894739"/>
          <a:ext cx="68848" cy="87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00" kern="1200"/>
        </a:p>
      </dsp:txBody>
      <dsp:txXfrm rot="10800000">
        <a:off x="1899083" y="1906477"/>
        <a:ext cx="48194" cy="52424"/>
      </dsp:txXfrm>
    </dsp:sp>
    <dsp:sp modelId="{DC3A3603-FB2E-4EBD-97CA-F9E8F3165E7F}">
      <dsp:nvSpPr>
        <dsp:cNvPr id="0" name=""/>
        <dsp:cNvSpPr/>
      </dsp:nvSpPr>
      <dsp:spPr>
        <a:xfrm>
          <a:off x="1621897" y="1918066"/>
          <a:ext cx="258885" cy="2588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" kern="1200" dirty="0" smtClean="0"/>
            <a:t>     </a:t>
          </a:r>
          <a:r>
            <a:rPr lang="en-US" sz="500" kern="1200" dirty="0" smtClean="0"/>
            <a:t>	</a:t>
          </a:r>
          <a:endParaRPr lang="th-TH" sz="500" kern="1200" dirty="0"/>
        </a:p>
      </dsp:txBody>
      <dsp:txXfrm>
        <a:off x="1659810" y="1955979"/>
        <a:ext cx="183059" cy="183059"/>
      </dsp:txXfrm>
    </dsp:sp>
    <dsp:sp modelId="{26890954-FF63-4F6F-8F94-A899C901CAA1}">
      <dsp:nvSpPr>
        <dsp:cNvPr id="0" name=""/>
        <dsp:cNvSpPr/>
      </dsp:nvSpPr>
      <dsp:spPr>
        <a:xfrm rot="10125000">
          <a:off x="1528168" y="2041366"/>
          <a:ext cx="68848" cy="87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00" kern="1200"/>
        </a:p>
      </dsp:txBody>
      <dsp:txXfrm rot="10800000">
        <a:off x="1548624" y="2056826"/>
        <a:ext cx="48194" cy="52424"/>
      </dsp:txXfrm>
    </dsp:sp>
    <dsp:sp modelId="{CA9AC645-71D4-4393-82E2-A918E2A7D960}">
      <dsp:nvSpPr>
        <dsp:cNvPr id="0" name=""/>
        <dsp:cNvSpPr/>
      </dsp:nvSpPr>
      <dsp:spPr>
        <a:xfrm>
          <a:off x="1240579" y="1993915"/>
          <a:ext cx="258885" cy="2588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" kern="1200" dirty="0" smtClean="0"/>
            <a:t>     </a:t>
          </a:r>
          <a:r>
            <a:rPr lang="en-US" sz="500" kern="1200" dirty="0" smtClean="0"/>
            <a:t>	</a:t>
          </a:r>
          <a:endParaRPr lang="th-TH" sz="500" kern="1200" dirty="0"/>
        </a:p>
      </dsp:txBody>
      <dsp:txXfrm>
        <a:off x="1278492" y="2031828"/>
        <a:ext cx="183059" cy="183059"/>
      </dsp:txXfrm>
    </dsp:sp>
    <dsp:sp modelId="{56BBA25F-ED16-4473-AB21-EAD0E4154D9B}">
      <dsp:nvSpPr>
        <dsp:cNvPr id="0" name=""/>
        <dsp:cNvSpPr/>
      </dsp:nvSpPr>
      <dsp:spPr>
        <a:xfrm rot="11475000">
          <a:off x="1146849" y="2042126"/>
          <a:ext cx="68848" cy="87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00" kern="1200"/>
        </a:p>
      </dsp:txBody>
      <dsp:txXfrm rot="10800000">
        <a:off x="1167305" y="2061616"/>
        <a:ext cx="48194" cy="52424"/>
      </dsp:txXfrm>
    </dsp:sp>
    <dsp:sp modelId="{76E011BE-14F0-4301-907E-9520013AF1DD}">
      <dsp:nvSpPr>
        <dsp:cNvPr id="0" name=""/>
        <dsp:cNvSpPr/>
      </dsp:nvSpPr>
      <dsp:spPr>
        <a:xfrm>
          <a:off x="859260" y="1918066"/>
          <a:ext cx="258885" cy="2588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" kern="1200" dirty="0" smtClean="0"/>
            <a:t>     </a:t>
          </a:r>
          <a:r>
            <a:rPr lang="en-US" sz="500" kern="1200" dirty="0" smtClean="0"/>
            <a:t>	</a:t>
          </a:r>
          <a:endParaRPr lang="th-TH" sz="500" kern="1200" dirty="0"/>
        </a:p>
      </dsp:txBody>
      <dsp:txXfrm>
        <a:off x="897173" y="1955979"/>
        <a:ext cx="183059" cy="183059"/>
      </dsp:txXfrm>
    </dsp:sp>
    <dsp:sp modelId="{56E6B31B-4EC5-4D26-A5DF-90D3F584EB53}">
      <dsp:nvSpPr>
        <dsp:cNvPr id="0" name=""/>
        <dsp:cNvSpPr/>
      </dsp:nvSpPr>
      <dsp:spPr>
        <a:xfrm rot="12825000">
          <a:off x="794265" y="1896904"/>
          <a:ext cx="68848" cy="87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00" kern="1200"/>
        </a:p>
      </dsp:txBody>
      <dsp:txXfrm rot="10800000">
        <a:off x="813179" y="1920116"/>
        <a:ext cx="48194" cy="52424"/>
      </dsp:txXfrm>
    </dsp:sp>
    <dsp:sp modelId="{FBC67BB2-05A6-42DB-95C7-77D76EC26968}">
      <dsp:nvSpPr>
        <dsp:cNvPr id="0" name=""/>
        <dsp:cNvSpPr/>
      </dsp:nvSpPr>
      <dsp:spPr>
        <a:xfrm>
          <a:off x="535993" y="1702066"/>
          <a:ext cx="258885" cy="2588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" kern="1200" dirty="0" smtClean="0"/>
            <a:t>     </a:t>
          </a:r>
          <a:r>
            <a:rPr lang="en-US" sz="500" kern="1200" dirty="0" smtClean="0"/>
            <a:t>	</a:t>
          </a:r>
          <a:endParaRPr lang="th-TH" sz="500" kern="1200" dirty="0"/>
        </a:p>
      </dsp:txBody>
      <dsp:txXfrm>
        <a:off x="573906" y="1739979"/>
        <a:ext cx="183059" cy="183059"/>
      </dsp:txXfrm>
    </dsp:sp>
    <dsp:sp modelId="{DEC26087-9DB8-427C-A1C6-18B2ED9A9225}">
      <dsp:nvSpPr>
        <dsp:cNvPr id="0" name=""/>
        <dsp:cNvSpPr/>
      </dsp:nvSpPr>
      <dsp:spPr>
        <a:xfrm rot="14175000">
          <a:off x="524094" y="1627809"/>
          <a:ext cx="68848" cy="87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00" kern="1200"/>
        </a:p>
      </dsp:txBody>
      <dsp:txXfrm rot="10800000">
        <a:off x="540158" y="1653871"/>
        <a:ext cx="48194" cy="52424"/>
      </dsp:txXfrm>
    </dsp:sp>
    <dsp:sp modelId="{41256FBF-4655-4EB9-A681-24553F8F2C56}">
      <dsp:nvSpPr>
        <dsp:cNvPr id="0" name=""/>
        <dsp:cNvSpPr/>
      </dsp:nvSpPr>
      <dsp:spPr>
        <a:xfrm>
          <a:off x="319993" y="1378799"/>
          <a:ext cx="258885" cy="2588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" kern="1200" dirty="0" smtClean="0"/>
            <a:t>     </a:t>
          </a:r>
          <a:r>
            <a:rPr lang="en-US" sz="500" kern="1200" dirty="0" smtClean="0"/>
            <a:t>	</a:t>
          </a:r>
          <a:endParaRPr lang="th-TH" sz="500" kern="1200" dirty="0"/>
        </a:p>
      </dsp:txBody>
      <dsp:txXfrm>
        <a:off x="357906" y="1416712"/>
        <a:ext cx="183059" cy="183059"/>
      </dsp:txXfrm>
    </dsp:sp>
    <dsp:sp modelId="{CA3F3D3A-2E5D-49FE-B5EA-4B55A8F328A3}">
      <dsp:nvSpPr>
        <dsp:cNvPr id="0" name=""/>
        <dsp:cNvSpPr/>
      </dsp:nvSpPr>
      <dsp:spPr>
        <a:xfrm rot="15525000">
          <a:off x="377467" y="1275807"/>
          <a:ext cx="68848" cy="87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00" kern="1200"/>
        </a:p>
      </dsp:txBody>
      <dsp:txXfrm rot="10800000">
        <a:off x="389809" y="1303411"/>
        <a:ext cx="48194" cy="52424"/>
      </dsp:txXfrm>
    </dsp:sp>
    <dsp:sp modelId="{17D6CAB2-8BC3-454D-8A83-5E9317FB5076}">
      <dsp:nvSpPr>
        <dsp:cNvPr id="0" name=""/>
        <dsp:cNvSpPr/>
      </dsp:nvSpPr>
      <dsp:spPr>
        <a:xfrm>
          <a:off x="244144" y="997481"/>
          <a:ext cx="258885" cy="2588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" kern="1200" dirty="0" smtClean="0"/>
            <a:t>     </a:t>
          </a:r>
          <a:r>
            <a:rPr lang="en-US" sz="500" kern="1200" dirty="0" smtClean="0"/>
            <a:t>	</a:t>
          </a:r>
          <a:endParaRPr lang="th-TH" sz="500" kern="1200" dirty="0"/>
        </a:p>
      </dsp:txBody>
      <dsp:txXfrm>
        <a:off x="282057" y="1035394"/>
        <a:ext cx="183059" cy="183059"/>
      </dsp:txXfrm>
    </dsp:sp>
    <dsp:sp modelId="{B0E53C71-E172-4BE2-AFC1-D1A50F52252E}">
      <dsp:nvSpPr>
        <dsp:cNvPr id="0" name=""/>
        <dsp:cNvSpPr/>
      </dsp:nvSpPr>
      <dsp:spPr>
        <a:xfrm rot="16875000">
          <a:off x="376707" y="894488"/>
          <a:ext cx="68848" cy="87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00" kern="1200"/>
        </a:p>
      </dsp:txBody>
      <dsp:txXfrm>
        <a:off x="385019" y="922092"/>
        <a:ext cx="48194" cy="52424"/>
      </dsp:txXfrm>
    </dsp:sp>
    <dsp:sp modelId="{84515E80-78B5-4F9B-BBC3-7329139D9C63}">
      <dsp:nvSpPr>
        <dsp:cNvPr id="0" name=""/>
        <dsp:cNvSpPr/>
      </dsp:nvSpPr>
      <dsp:spPr>
        <a:xfrm>
          <a:off x="319993" y="616162"/>
          <a:ext cx="258885" cy="2588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" kern="1200" dirty="0" smtClean="0"/>
            <a:t>     </a:t>
          </a:r>
          <a:r>
            <a:rPr lang="en-US" sz="500" kern="1200" dirty="0" smtClean="0"/>
            <a:t>	</a:t>
          </a:r>
          <a:endParaRPr lang="th-TH" sz="500" kern="1200" dirty="0"/>
        </a:p>
      </dsp:txBody>
      <dsp:txXfrm>
        <a:off x="357906" y="654075"/>
        <a:ext cx="183059" cy="183059"/>
      </dsp:txXfrm>
    </dsp:sp>
    <dsp:sp modelId="{82D4C799-151D-431D-85AA-BE84ED5835F7}">
      <dsp:nvSpPr>
        <dsp:cNvPr id="0" name=""/>
        <dsp:cNvSpPr/>
      </dsp:nvSpPr>
      <dsp:spPr>
        <a:xfrm rot="18225000">
          <a:off x="521929" y="541904"/>
          <a:ext cx="68848" cy="87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00" kern="1200"/>
        </a:p>
      </dsp:txBody>
      <dsp:txXfrm>
        <a:off x="526519" y="567966"/>
        <a:ext cx="48194" cy="52424"/>
      </dsp:txXfrm>
    </dsp:sp>
    <dsp:sp modelId="{9ED08CF9-5CE8-4870-BEEC-839236FFF302}">
      <dsp:nvSpPr>
        <dsp:cNvPr id="0" name=""/>
        <dsp:cNvSpPr/>
      </dsp:nvSpPr>
      <dsp:spPr>
        <a:xfrm>
          <a:off x="535993" y="292895"/>
          <a:ext cx="258885" cy="2588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" kern="1200" dirty="0" smtClean="0"/>
            <a:t>     </a:t>
          </a:r>
          <a:r>
            <a:rPr lang="en-US" sz="500" kern="1200" dirty="0" smtClean="0"/>
            <a:t>	</a:t>
          </a:r>
          <a:endParaRPr lang="th-TH" sz="500" kern="1200" dirty="0"/>
        </a:p>
      </dsp:txBody>
      <dsp:txXfrm>
        <a:off x="573906" y="330808"/>
        <a:ext cx="183059" cy="183059"/>
      </dsp:txXfrm>
    </dsp:sp>
    <dsp:sp modelId="{178150DF-253F-495C-B61D-FEC17269AB66}">
      <dsp:nvSpPr>
        <dsp:cNvPr id="0" name=""/>
        <dsp:cNvSpPr/>
      </dsp:nvSpPr>
      <dsp:spPr>
        <a:xfrm rot="19575000">
          <a:off x="791025" y="271734"/>
          <a:ext cx="68848" cy="87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00" kern="1200"/>
        </a:p>
      </dsp:txBody>
      <dsp:txXfrm>
        <a:off x="792765" y="294946"/>
        <a:ext cx="48194" cy="52424"/>
      </dsp:txXfrm>
    </dsp:sp>
    <dsp:sp modelId="{E53F7419-1E81-409C-B6D9-BBBEE7AC5F75}">
      <dsp:nvSpPr>
        <dsp:cNvPr id="0" name=""/>
        <dsp:cNvSpPr/>
      </dsp:nvSpPr>
      <dsp:spPr>
        <a:xfrm>
          <a:off x="859260" y="76895"/>
          <a:ext cx="258885" cy="2588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500" kern="1200" dirty="0" smtClean="0"/>
            <a:t>     </a:t>
          </a:r>
          <a:r>
            <a:rPr lang="en-US" sz="500" kern="1200" dirty="0" smtClean="0"/>
            <a:t>	</a:t>
          </a:r>
          <a:endParaRPr lang="th-TH" sz="500" kern="1200" dirty="0"/>
        </a:p>
      </dsp:txBody>
      <dsp:txXfrm>
        <a:off x="897173" y="114808"/>
        <a:ext cx="183059" cy="183059"/>
      </dsp:txXfrm>
    </dsp:sp>
    <dsp:sp modelId="{5380EF8F-066A-495E-B4F8-C14E2D2F3467}">
      <dsp:nvSpPr>
        <dsp:cNvPr id="0" name=""/>
        <dsp:cNvSpPr/>
      </dsp:nvSpPr>
      <dsp:spPr>
        <a:xfrm rot="20925000">
          <a:off x="1143027" y="125107"/>
          <a:ext cx="68848" cy="87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400" kern="1200"/>
        </a:p>
      </dsp:txBody>
      <dsp:txXfrm>
        <a:off x="1143225" y="144597"/>
        <a:ext cx="48194" cy="524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3F4FE-FD60-4CA9-8A9C-CCD5B121494D}">
      <dsp:nvSpPr>
        <dsp:cNvPr id="0" name=""/>
        <dsp:cNvSpPr/>
      </dsp:nvSpPr>
      <dsp:spPr>
        <a:xfrm>
          <a:off x="1119715" y="1975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1147461" y="29721"/>
        <a:ext cx="133968" cy="133968"/>
      </dsp:txXfrm>
    </dsp:sp>
    <dsp:sp modelId="{9B49F6AC-353E-4CC4-8305-562299279B3F}">
      <dsp:nvSpPr>
        <dsp:cNvPr id="0" name=""/>
        <dsp:cNvSpPr/>
      </dsp:nvSpPr>
      <dsp:spPr>
        <a:xfrm rot="490909">
          <a:off x="1328597" y="84758"/>
          <a:ext cx="50238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328674" y="96474"/>
        <a:ext cx="35167" cy="38366"/>
      </dsp:txXfrm>
    </dsp:sp>
    <dsp:sp modelId="{223C94BF-64A3-4AAE-A7A7-8F79348E5022}">
      <dsp:nvSpPr>
        <dsp:cNvPr id="0" name=""/>
        <dsp:cNvSpPr/>
      </dsp:nvSpPr>
      <dsp:spPr>
        <a:xfrm>
          <a:off x="1401072" y="42428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1428818" y="70174"/>
        <a:ext cx="133968" cy="133968"/>
      </dsp:txXfrm>
    </dsp:sp>
    <dsp:sp modelId="{55B3C2AB-7C6E-4B8A-BA48-36180D2DE5C2}">
      <dsp:nvSpPr>
        <dsp:cNvPr id="0" name=""/>
        <dsp:cNvSpPr/>
      </dsp:nvSpPr>
      <dsp:spPr>
        <a:xfrm rot="1472727">
          <a:off x="1598671" y="163637"/>
          <a:ext cx="50238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599352" y="173295"/>
        <a:ext cx="35167" cy="38366"/>
      </dsp:txXfrm>
    </dsp:sp>
    <dsp:sp modelId="{EDBE5021-217F-445B-B267-7A97D723E06A}">
      <dsp:nvSpPr>
        <dsp:cNvPr id="0" name=""/>
        <dsp:cNvSpPr/>
      </dsp:nvSpPr>
      <dsp:spPr>
        <a:xfrm>
          <a:off x="1659635" y="160509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1687381" y="188255"/>
        <a:ext cx="133968" cy="133968"/>
      </dsp:txXfrm>
    </dsp:sp>
    <dsp:sp modelId="{F8AFBE7A-3248-4FB6-A511-41171668DBA8}">
      <dsp:nvSpPr>
        <dsp:cNvPr id="0" name=""/>
        <dsp:cNvSpPr/>
      </dsp:nvSpPr>
      <dsp:spPr>
        <a:xfrm rot="2454545">
          <a:off x="1835583" y="315409"/>
          <a:ext cx="50238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837424" y="323262"/>
        <a:ext cx="35167" cy="38366"/>
      </dsp:txXfrm>
    </dsp:sp>
    <dsp:sp modelId="{D7C4FB21-5476-49CE-8273-E655FAB3D647}">
      <dsp:nvSpPr>
        <dsp:cNvPr id="0" name=""/>
        <dsp:cNvSpPr/>
      </dsp:nvSpPr>
      <dsp:spPr>
        <a:xfrm>
          <a:off x="1874457" y="346654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1902203" y="374400"/>
        <a:ext cx="133968" cy="133968"/>
      </dsp:txXfrm>
    </dsp:sp>
    <dsp:sp modelId="{F860A295-7F37-4C92-BFC2-AC142989EC86}">
      <dsp:nvSpPr>
        <dsp:cNvPr id="0" name=""/>
        <dsp:cNvSpPr/>
      </dsp:nvSpPr>
      <dsp:spPr>
        <a:xfrm rot="3436364">
          <a:off x="2020138" y="527780"/>
          <a:ext cx="50238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2023600" y="534229"/>
        <a:ext cx="35167" cy="38366"/>
      </dsp:txXfrm>
    </dsp:sp>
    <dsp:sp modelId="{F8513157-D094-4E9B-AFD5-E79667FCA31D}">
      <dsp:nvSpPr>
        <dsp:cNvPr id="0" name=""/>
        <dsp:cNvSpPr/>
      </dsp:nvSpPr>
      <dsp:spPr>
        <a:xfrm>
          <a:off x="2028134" y="585780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2055880" y="613526"/>
        <a:ext cx="133968" cy="133968"/>
      </dsp:txXfrm>
    </dsp:sp>
    <dsp:sp modelId="{0E6AB527-A975-4CC0-AB9B-980278FFA5FE}">
      <dsp:nvSpPr>
        <dsp:cNvPr id="0" name=""/>
        <dsp:cNvSpPr/>
      </dsp:nvSpPr>
      <dsp:spPr>
        <a:xfrm rot="4418182">
          <a:off x="2137386" y="783543"/>
          <a:ext cx="50238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2142799" y="789101"/>
        <a:ext cx="35167" cy="38366"/>
      </dsp:txXfrm>
    </dsp:sp>
    <dsp:sp modelId="{FBE187E2-C499-48CF-B540-25AD439A089E}">
      <dsp:nvSpPr>
        <dsp:cNvPr id="0" name=""/>
        <dsp:cNvSpPr/>
      </dsp:nvSpPr>
      <dsp:spPr>
        <a:xfrm>
          <a:off x="2108217" y="858516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2135963" y="886262"/>
        <a:ext cx="133968" cy="133968"/>
      </dsp:txXfrm>
    </dsp:sp>
    <dsp:sp modelId="{6BE15E3E-9FE2-49AE-A645-4A13F1CA80BF}">
      <dsp:nvSpPr>
        <dsp:cNvPr id="0" name=""/>
        <dsp:cNvSpPr/>
      </dsp:nvSpPr>
      <dsp:spPr>
        <a:xfrm rot="5400000">
          <a:off x="2177828" y="1061978"/>
          <a:ext cx="50238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2185364" y="1067231"/>
        <a:ext cx="35167" cy="38366"/>
      </dsp:txXfrm>
    </dsp:sp>
    <dsp:sp modelId="{80C36A49-B534-425A-9067-0E39C78A58FA}">
      <dsp:nvSpPr>
        <dsp:cNvPr id="0" name=""/>
        <dsp:cNvSpPr/>
      </dsp:nvSpPr>
      <dsp:spPr>
        <a:xfrm>
          <a:off x="2108217" y="1142766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2135963" y="1170512"/>
        <a:ext cx="133968" cy="133968"/>
      </dsp:txXfrm>
    </dsp:sp>
    <dsp:sp modelId="{1BE3E22C-A68C-4B7A-8F21-840B58237331}">
      <dsp:nvSpPr>
        <dsp:cNvPr id="0" name=""/>
        <dsp:cNvSpPr/>
      </dsp:nvSpPr>
      <dsp:spPr>
        <a:xfrm rot="6381818">
          <a:off x="2138187" y="1340529"/>
          <a:ext cx="50238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2147845" y="1346087"/>
        <a:ext cx="35167" cy="38366"/>
      </dsp:txXfrm>
    </dsp:sp>
    <dsp:sp modelId="{B0176BE0-D3F4-45A6-A33F-2E1FEF3F54BB}">
      <dsp:nvSpPr>
        <dsp:cNvPr id="0" name=""/>
        <dsp:cNvSpPr/>
      </dsp:nvSpPr>
      <dsp:spPr>
        <a:xfrm>
          <a:off x="2028134" y="1415502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2055880" y="1443248"/>
        <a:ext cx="133968" cy="133968"/>
      </dsp:txXfrm>
    </dsp:sp>
    <dsp:sp modelId="{DCD04BE6-65E0-4A35-86D4-7EFB5526CA34}">
      <dsp:nvSpPr>
        <dsp:cNvPr id="0" name=""/>
        <dsp:cNvSpPr/>
      </dsp:nvSpPr>
      <dsp:spPr>
        <a:xfrm rot="7363636">
          <a:off x="2021675" y="1596628"/>
          <a:ext cx="50238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2033284" y="1603077"/>
        <a:ext cx="35167" cy="38366"/>
      </dsp:txXfrm>
    </dsp:sp>
    <dsp:sp modelId="{200FFB5C-1022-4154-89F8-96DC6EB614C5}">
      <dsp:nvSpPr>
        <dsp:cNvPr id="0" name=""/>
        <dsp:cNvSpPr/>
      </dsp:nvSpPr>
      <dsp:spPr>
        <a:xfrm>
          <a:off x="1874457" y="1654629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1902203" y="1682375"/>
        <a:ext cx="133968" cy="133968"/>
      </dsp:txXfrm>
    </dsp:sp>
    <dsp:sp modelId="{3B05553D-947C-41CD-A173-E8817408C943}">
      <dsp:nvSpPr>
        <dsp:cNvPr id="0" name=""/>
        <dsp:cNvSpPr/>
      </dsp:nvSpPr>
      <dsp:spPr>
        <a:xfrm rot="8345455">
          <a:off x="1837732" y="1809528"/>
          <a:ext cx="50238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1850962" y="1817381"/>
        <a:ext cx="35167" cy="38366"/>
      </dsp:txXfrm>
    </dsp:sp>
    <dsp:sp modelId="{70702EEE-C3A6-4C57-BFC2-0AE1D9B838C3}">
      <dsp:nvSpPr>
        <dsp:cNvPr id="0" name=""/>
        <dsp:cNvSpPr/>
      </dsp:nvSpPr>
      <dsp:spPr>
        <a:xfrm>
          <a:off x="1659635" y="1840773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1687381" y="1868519"/>
        <a:ext cx="133968" cy="133968"/>
      </dsp:txXfrm>
    </dsp:sp>
    <dsp:sp modelId="{3A658534-486A-4AE2-8EC1-1CA055901487}">
      <dsp:nvSpPr>
        <dsp:cNvPr id="0" name=""/>
        <dsp:cNvSpPr/>
      </dsp:nvSpPr>
      <dsp:spPr>
        <a:xfrm rot="9446529">
          <a:off x="1604819" y="1956069"/>
          <a:ext cx="46140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1618131" y="1966202"/>
        <a:ext cx="32298" cy="38366"/>
      </dsp:txXfrm>
    </dsp:sp>
    <dsp:sp modelId="{A1BCE669-C92C-468B-88BD-40B7EDC2C66B}">
      <dsp:nvSpPr>
        <dsp:cNvPr id="0" name=""/>
        <dsp:cNvSpPr/>
      </dsp:nvSpPr>
      <dsp:spPr>
        <a:xfrm>
          <a:off x="1404272" y="1946850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1432018" y="1974596"/>
        <a:ext cx="133968" cy="133968"/>
      </dsp:txXfrm>
    </dsp:sp>
    <dsp:sp modelId="{FB1340A1-1B83-40D5-9AA1-96A579D6AC57}">
      <dsp:nvSpPr>
        <dsp:cNvPr id="0" name=""/>
        <dsp:cNvSpPr/>
      </dsp:nvSpPr>
      <dsp:spPr>
        <a:xfrm rot="10173292">
          <a:off x="1331726" y="2035566"/>
          <a:ext cx="52942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1347477" y="2046914"/>
        <a:ext cx="37059" cy="38366"/>
      </dsp:txXfrm>
    </dsp:sp>
    <dsp:sp modelId="{6781B441-8538-450D-8C6A-1D5FCEA48929}">
      <dsp:nvSpPr>
        <dsp:cNvPr id="0" name=""/>
        <dsp:cNvSpPr/>
      </dsp:nvSpPr>
      <dsp:spPr>
        <a:xfrm>
          <a:off x="1119715" y="1999308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1147461" y="2027054"/>
        <a:ext cx="133968" cy="133968"/>
      </dsp:txXfrm>
    </dsp:sp>
    <dsp:sp modelId="{79322F08-0C9B-47AF-B1C4-82C7B2328B1A}">
      <dsp:nvSpPr>
        <dsp:cNvPr id="0" name=""/>
        <dsp:cNvSpPr/>
      </dsp:nvSpPr>
      <dsp:spPr>
        <a:xfrm rot="11290909">
          <a:off x="1050055" y="2042042"/>
          <a:ext cx="50238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1065049" y="2055902"/>
        <a:ext cx="35167" cy="38366"/>
      </dsp:txXfrm>
    </dsp:sp>
    <dsp:sp modelId="{1B30372F-6D97-4CA1-9147-95053CC8B839}">
      <dsp:nvSpPr>
        <dsp:cNvPr id="0" name=""/>
        <dsp:cNvSpPr/>
      </dsp:nvSpPr>
      <dsp:spPr>
        <a:xfrm>
          <a:off x="838358" y="1958855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866104" y="1986601"/>
        <a:ext cx="133968" cy="133968"/>
      </dsp:txXfrm>
    </dsp:sp>
    <dsp:sp modelId="{BE3C131D-1272-498E-98F6-5BFEE1CD95EB}">
      <dsp:nvSpPr>
        <dsp:cNvPr id="0" name=""/>
        <dsp:cNvSpPr/>
      </dsp:nvSpPr>
      <dsp:spPr>
        <a:xfrm rot="12272727">
          <a:off x="779981" y="1963163"/>
          <a:ext cx="50238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794371" y="1979081"/>
        <a:ext cx="35167" cy="38366"/>
      </dsp:txXfrm>
    </dsp:sp>
    <dsp:sp modelId="{6DA6A89F-1D35-4682-892D-FBCB30E9F721}">
      <dsp:nvSpPr>
        <dsp:cNvPr id="0" name=""/>
        <dsp:cNvSpPr/>
      </dsp:nvSpPr>
      <dsp:spPr>
        <a:xfrm>
          <a:off x="579795" y="1840773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607541" y="1868519"/>
        <a:ext cx="133968" cy="133968"/>
      </dsp:txXfrm>
    </dsp:sp>
    <dsp:sp modelId="{7C60C2D1-6F94-48A6-994A-C08D1053314B}">
      <dsp:nvSpPr>
        <dsp:cNvPr id="0" name=""/>
        <dsp:cNvSpPr/>
      </dsp:nvSpPr>
      <dsp:spPr>
        <a:xfrm rot="13254545">
          <a:off x="543070" y="1811391"/>
          <a:ext cx="50238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556300" y="1829114"/>
        <a:ext cx="35167" cy="38366"/>
      </dsp:txXfrm>
    </dsp:sp>
    <dsp:sp modelId="{1109465A-9DBE-4014-B2E2-EF6B31EC0FE3}">
      <dsp:nvSpPr>
        <dsp:cNvPr id="0" name=""/>
        <dsp:cNvSpPr/>
      </dsp:nvSpPr>
      <dsp:spPr>
        <a:xfrm>
          <a:off x="364973" y="1654629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392719" y="1682375"/>
        <a:ext cx="133968" cy="133968"/>
      </dsp:txXfrm>
    </dsp:sp>
    <dsp:sp modelId="{1F1DE794-BFBC-46BE-B0BE-B39807AD878F}">
      <dsp:nvSpPr>
        <dsp:cNvPr id="0" name=""/>
        <dsp:cNvSpPr/>
      </dsp:nvSpPr>
      <dsp:spPr>
        <a:xfrm rot="14236364">
          <a:off x="358515" y="1599020"/>
          <a:ext cx="50238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370124" y="1618147"/>
        <a:ext cx="35167" cy="38366"/>
      </dsp:txXfrm>
    </dsp:sp>
    <dsp:sp modelId="{A7AD964A-9D58-4AA1-8F1A-06AEF912A540}">
      <dsp:nvSpPr>
        <dsp:cNvPr id="0" name=""/>
        <dsp:cNvSpPr/>
      </dsp:nvSpPr>
      <dsp:spPr>
        <a:xfrm>
          <a:off x="211296" y="1415502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239042" y="1443248"/>
        <a:ext cx="133968" cy="133968"/>
      </dsp:txXfrm>
    </dsp:sp>
    <dsp:sp modelId="{72AD7062-3F78-4111-B321-0249C790386E}">
      <dsp:nvSpPr>
        <dsp:cNvPr id="0" name=""/>
        <dsp:cNvSpPr/>
      </dsp:nvSpPr>
      <dsp:spPr>
        <a:xfrm rot="15218182">
          <a:off x="241267" y="1343257"/>
          <a:ext cx="50238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250925" y="1363275"/>
        <a:ext cx="35167" cy="38366"/>
      </dsp:txXfrm>
    </dsp:sp>
    <dsp:sp modelId="{C59863CD-AD4C-4FE5-97BE-8DCFF574CD78}">
      <dsp:nvSpPr>
        <dsp:cNvPr id="0" name=""/>
        <dsp:cNvSpPr/>
      </dsp:nvSpPr>
      <dsp:spPr>
        <a:xfrm>
          <a:off x="131214" y="1142766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158960" y="1170512"/>
        <a:ext cx="133968" cy="133968"/>
      </dsp:txXfrm>
    </dsp:sp>
    <dsp:sp modelId="{F33313E5-F6DE-4FD8-BBA0-044AA1E6CEA6}">
      <dsp:nvSpPr>
        <dsp:cNvPr id="0" name=""/>
        <dsp:cNvSpPr/>
      </dsp:nvSpPr>
      <dsp:spPr>
        <a:xfrm rot="16200000">
          <a:off x="200825" y="1064822"/>
          <a:ext cx="50238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208361" y="1085146"/>
        <a:ext cx="35167" cy="38366"/>
      </dsp:txXfrm>
    </dsp:sp>
    <dsp:sp modelId="{A1539EA0-ACE7-4BE3-97D3-B82C69ED172C}">
      <dsp:nvSpPr>
        <dsp:cNvPr id="0" name=""/>
        <dsp:cNvSpPr/>
      </dsp:nvSpPr>
      <dsp:spPr>
        <a:xfrm>
          <a:off x="131214" y="858516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158960" y="886262"/>
        <a:ext cx="133968" cy="133968"/>
      </dsp:txXfrm>
    </dsp:sp>
    <dsp:sp modelId="{9DA47BC4-E103-46F5-A18A-5513C26552E4}">
      <dsp:nvSpPr>
        <dsp:cNvPr id="0" name=""/>
        <dsp:cNvSpPr/>
      </dsp:nvSpPr>
      <dsp:spPr>
        <a:xfrm rot="17181818">
          <a:off x="240466" y="786271"/>
          <a:ext cx="50238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245879" y="806289"/>
        <a:ext cx="35167" cy="38366"/>
      </dsp:txXfrm>
    </dsp:sp>
    <dsp:sp modelId="{3A2C85AF-4CEC-40A5-8AF1-81F798FF9705}">
      <dsp:nvSpPr>
        <dsp:cNvPr id="0" name=""/>
        <dsp:cNvSpPr/>
      </dsp:nvSpPr>
      <dsp:spPr>
        <a:xfrm>
          <a:off x="211296" y="585780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239042" y="613526"/>
        <a:ext cx="133968" cy="133968"/>
      </dsp:txXfrm>
    </dsp:sp>
    <dsp:sp modelId="{9A19B7F6-6314-4075-A00E-8D95ABDF9CFB}">
      <dsp:nvSpPr>
        <dsp:cNvPr id="0" name=""/>
        <dsp:cNvSpPr/>
      </dsp:nvSpPr>
      <dsp:spPr>
        <a:xfrm rot="18163636">
          <a:off x="356977" y="530172"/>
          <a:ext cx="50238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60439" y="549299"/>
        <a:ext cx="35167" cy="38366"/>
      </dsp:txXfrm>
    </dsp:sp>
    <dsp:sp modelId="{E6733B96-418B-490D-A6E3-D137482CEA65}">
      <dsp:nvSpPr>
        <dsp:cNvPr id="0" name=""/>
        <dsp:cNvSpPr/>
      </dsp:nvSpPr>
      <dsp:spPr>
        <a:xfrm>
          <a:off x="364973" y="346654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392719" y="374400"/>
        <a:ext cx="133968" cy="133968"/>
      </dsp:txXfrm>
    </dsp:sp>
    <dsp:sp modelId="{B9D759DD-7F85-46DB-8DEA-D94E1D5F98BD}">
      <dsp:nvSpPr>
        <dsp:cNvPr id="0" name=""/>
        <dsp:cNvSpPr/>
      </dsp:nvSpPr>
      <dsp:spPr>
        <a:xfrm rot="19145455">
          <a:off x="540921" y="317272"/>
          <a:ext cx="50238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542762" y="334995"/>
        <a:ext cx="35167" cy="38366"/>
      </dsp:txXfrm>
    </dsp:sp>
    <dsp:sp modelId="{E7952BDC-9DCC-4001-AABB-3E634570ED93}">
      <dsp:nvSpPr>
        <dsp:cNvPr id="0" name=""/>
        <dsp:cNvSpPr/>
      </dsp:nvSpPr>
      <dsp:spPr>
        <a:xfrm>
          <a:off x="579795" y="160509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607541" y="188255"/>
        <a:ext cx="133968" cy="133968"/>
      </dsp:txXfrm>
    </dsp:sp>
    <dsp:sp modelId="{A047787D-8AC6-49D2-BCDC-2F9A08D0CC14}">
      <dsp:nvSpPr>
        <dsp:cNvPr id="0" name=""/>
        <dsp:cNvSpPr/>
      </dsp:nvSpPr>
      <dsp:spPr>
        <a:xfrm rot="20127273">
          <a:off x="777395" y="164818"/>
          <a:ext cx="50238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778076" y="180736"/>
        <a:ext cx="35167" cy="38366"/>
      </dsp:txXfrm>
    </dsp:sp>
    <dsp:sp modelId="{41221822-252D-4DFF-8061-D6A2B876647A}">
      <dsp:nvSpPr>
        <dsp:cNvPr id="0" name=""/>
        <dsp:cNvSpPr/>
      </dsp:nvSpPr>
      <dsp:spPr>
        <a:xfrm>
          <a:off x="838358" y="42428"/>
          <a:ext cx="189460" cy="1894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 dirty="0"/>
        </a:p>
      </dsp:txBody>
      <dsp:txXfrm>
        <a:off x="866104" y="70174"/>
        <a:ext cx="133968" cy="133968"/>
      </dsp:txXfrm>
    </dsp:sp>
    <dsp:sp modelId="{855D7E77-E420-4580-9C61-B7190C85080A}">
      <dsp:nvSpPr>
        <dsp:cNvPr id="0" name=""/>
        <dsp:cNvSpPr/>
      </dsp:nvSpPr>
      <dsp:spPr>
        <a:xfrm rot="21109091">
          <a:off x="1047241" y="85162"/>
          <a:ext cx="50238" cy="63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047318" y="99022"/>
        <a:ext cx="35167" cy="383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33B96-418B-490D-A6E3-D137482CEA65}">
      <dsp:nvSpPr>
        <dsp:cNvPr id="0" name=""/>
        <dsp:cNvSpPr/>
      </dsp:nvSpPr>
      <dsp:spPr>
        <a:xfrm>
          <a:off x="1147751" y="630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1188209" y="41088"/>
        <a:ext cx="195348" cy="195348"/>
      </dsp:txXfrm>
    </dsp:sp>
    <dsp:sp modelId="{B9D759DD-7F85-46DB-8DEA-D94E1D5F98BD}">
      <dsp:nvSpPr>
        <dsp:cNvPr id="0" name=""/>
        <dsp:cNvSpPr/>
      </dsp:nvSpPr>
      <dsp:spPr>
        <a:xfrm rot="771429">
          <a:off x="1449415" y="137867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449692" y="154058"/>
        <a:ext cx="51521" cy="55943"/>
      </dsp:txXfrm>
    </dsp:sp>
    <dsp:sp modelId="{E7952BDC-9DCC-4001-AABB-3E634570ED93}">
      <dsp:nvSpPr>
        <dsp:cNvPr id="0" name=""/>
        <dsp:cNvSpPr/>
      </dsp:nvSpPr>
      <dsp:spPr>
        <a:xfrm>
          <a:off x="1552478" y="93006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1592936" y="133464"/>
        <a:ext cx="195348" cy="195348"/>
      </dsp:txXfrm>
    </dsp:sp>
    <dsp:sp modelId="{A047787D-8AC6-49D2-BCDC-2F9A08D0CC14}">
      <dsp:nvSpPr>
        <dsp:cNvPr id="0" name=""/>
        <dsp:cNvSpPr/>
      </dsp:nvSpPr>
      <dsp:spPr>
        <a:xfrm rot="2314286">
          <a:off x="1814463" y="312636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816872" y="324401"/>
        <a:ext cx="51521" cy="55943"/>
      </dsp:txXfrm>
    </dsp:sp>
    <dsp:sp modelId="{2FCF83DD-0987-437D-A1DC-B32072637E35}">
      <dsp:nvSpPr>
        <dsp:cNvPr id="0" name=""/>
        <dsp:cNvSpPr/>
      </dsp:nvSpPr>
      <dsp:spPr>
        <a:xfrm>
          <a:off x="1877043" y="351838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1917501" y="392296"/>
        <a:ext cx="195348" cy="195348"/>
      </dsp:txXfrm>
    </dsp:sp>
    <dsp:sp modelId="{B3CBC519-EE4B-4FC6-BCFF-0387EDCAA5E5}">
      <dsp:nvSpPr>
        <dsp:cNvPr id="0" name=""/>
        <dsp:cNvSpPr/>
      </dsp:nvSpPr>
      <dsp:spPr>
        <a:xfrm rot="3857143">
          <a:off x="2067531" y="628485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2073781" y="637186"/>
        <a:ext cx="51521" cy="55943"/>
      </dsp:txXfrm>
    </dsp:sp>
    <dsp:sp modelId="{41221822-252D-4DFF-8061-D6A2B876647A}">
      <dsp:nvSpPr>
        <dsp:cNvPr id="0" name=""/>
        <dsp:cNvSpPr/>
      </dsp:nvSpPr>
      <dsp:spPr>
        <a:xfrm>
          <a:off x="2057163" y="725861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2097621" y="766319"/>
        <a:ext cx="195348" cy="195348"/>
      </dsp:txXfrm>
    </dsp:sp>
    <dsp:sp modelId="{855D7E77-E420-4580-9C61-B7190C85080A}">
      <dsp:nvSpPr>
        <dsp:cNvPr id="0" name=""/>
        <dsp:cNvSpPr/>
      </dsp:nvSpPr>
      <dsp:spPr>
        <a:xfrm rot="5400000">
          <a:off x="2158494" y="1022858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2169534" y="1030466"/>
        <a:ext cx="51521" cy="55943"/>
      </dsp:txXfrm>
    </dsp:sp>
    <dsp:sp modelId="{546031C9-B49A-4BDA-89B5-5B4CE4C1F3CC}">
      <dsp:nvSpPr>
        <dsp:cNvPr id="0" name=""/>
        <dsp:cNvSpPr/>
      </dsp:nvSpPr>
      <dsp:spPr>
        <a:xfrm>
          <a:off x="2057163" y="1140996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2097621" y="1181454"/>
        <a:ext cx="195348" cy="195348"/>
      </dsp:txXfrm>
    </dsp:sp>
    <dsp:sp modelId="{09344330-36CB-4AF6-A168-97434721B416}">
      <dsp:nvSpPr>
        <dsp:cNvPr id="0" name=""/>
        <dsp:cNvSpPr/>
      </dsp:nvSpPr>
      <dsp:spPr>
        <a:xfrm rot="6942857">
          <a:off x="2069338" y="1417643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2085168" y="1426344"/>
        <a:ext cx="51521" cy="55943"/>
      </dsp:txXfrm>
    </dsp:sp>
    <dsp:sp modelId="{8DE243F8-F365-414B-B969-2CDAFAFFE01F}">
      <dsp:nvSpPr>
        <dsp:cNvPr id="0" name=""/>
        <dsp:cNvSpPr/>
      </dsp:nvSpPr>
      <dsp:spPr>
        <a:xfrm>
          <a:off x="1877043" y="1515019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1917501" y="1555477"/>
        <a:ext cx="195348" cy="195348"/>
      </dsp:txXfrm>
    </dsp:sp>
    <dsp:sp modelId="{AE225E17-5039-4573-933B-0E213E199773}">
      <dsp:nvSpPr>
        <dsp:cNvPr id="0" name=""/>
        <dsp:cNvSpPr/>
      </dsp:nvSpPr>
      <dsp:spPr>
        <a:xfrm rot="8485714">
          <a:off x="1817720" y="1734649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1837391" y="1746414"/>
        <a:ext cx="51521" cy="55943"/>
      </dsp:txXfrm>
    </dsp:sp>
    <dsp:sp modelId="{3DBE9C7D-3974-4E73-B406-A1FFF7B15E4F}">
      <dsp:nvSpPr>
        <dsp:cNvPr id="0" name=""/>
        <dsp:cNvSpPr/>
      </dsp:nvSpPr>
      <dsp:spPr>
        <a:xfrm>
          <a:off x="1552478" y="1773851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1592936" y="1814309"/>
        <a:ext cx="195348" cy="195348"/>
      </dsp:txXfrm>
    </dsp:sp>
    <dsp:sp modelId="{EB203017-86AC-4B65-9390-726ACFD16F7A}">
      <dsp:nvSpPr>
        <dsp:cNvPr id="0" name=""/>
        <dsp:cNvSpPr/>
      </dsp:nvSpPr>
      <dsp:spPr>
        <a:xfrm rot="10028571">
          <a:off x="1453477" y="1911088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1475280" y="1927279"/>
        <a:ext cx="51521" cy="55943"/>
      </dsp:txXfrm>
    </dsp:sp>
    <dsp:sp modelId="{456AB1F9-205E-440C-89F4-E3C5E229A50E}">
      <dsp:nvSpPr>
        <dsp:cNvPr id="0" name=""/>
        <dsp:cNvSpPr/>
      </dsp:nvSpPr>
      <dsp:spPr>
        <a:xfrm>
          <a:off x="1147751" y="1866227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1188209" y="1906685"/>
        <a:ext cx="195348" cy="195348"/>
      </dsp:txXfrm>
    </dsp:sp>
    <dsp:sp modelId="{A06DFB5B-F683-4A57-943A-0D63BF7B4E9B}">
      <dsp:nvSpPr>
        <dsp:cNvPr id="0" name=""/>
        <dsp:cNvSpPr/>
      </dsp:nvSpPr>
      <dsp:spPr>
        <a:xfrm rot="11571429">
          <a:off x="1048751" y="1912015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1070554" y="1933120"/>
        <a:ext cx="51521" cy="55943"/>
      </dsp:txXfrm>
    </dsp:sp>
    <dsp:sp modelId="{B8E3525B-F1F4-412C-B3B1-EFE5F8BF474D}">
      <dsp:nvSpPr>
        <dsp:cNvPr id="0" name=""/>
        <dsp:cNvSpPr/>
      </dsp:nvSpPr>
      <dsp:spPr>
        <a:xfrm>
          <a:off x="743025" y="1773851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783483" y="1814309"/>
        <a:ext cx="195348" cy="195348"/>
      </dsp:txXfrm>
    </dsp:sp>
    <dsp:sp modelId="{96B084BF-E6DE-4293-B828-1B938FE03E96}">
      <dsp:nvSpPr>
        <dsp:cNvPr id="0" name=""/>
        <dsp:cNvSpPr/>
      </dsp:nvSpPr>
      <dsp:spPr>
        <a:xfrm rot="13114286">
          <a:off x="683703" y="1737246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703374" y="1762777"/>
        <a:ext cx="51521" cy="55943"/>
      </dsp:txXfrm>
    </dsp:sp>
    <dsp:sp modelId="{CF889F28-A0FF-4207-953C-65C09F34206A}">
      <dsp:nvSpPr>
        <dsp:cNvPr id="0" name=""/>
        <dsp:cNvSpPr/>
      </dsp:nvSpPr>
      <dsp:spPr>
        <a:xfrm>
          <a:off x="418460" y="1515019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458918" y="1555477"/>
        <a:ext cx="195348" cy="195348"/>
      </dsp:txXfrm>
    </dsp:sp>
    <dsp:sp modelId="{E39449FF-83CF-40BA-95B8-2F2D47FC809E}">
      <dsp:nvSpPr>
        <dsp:cNvPr id="0" name=""/>
        <dsp:cNvSpPr/>
      </dsp:nvSpPr>
      <dsp:spPr>
        <a:xfrm rot="14657143">
          <a:off x="430635" y="1421397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446465" y="1449992"/>
        <a:ext cx="51521" cy="55943"/>
      </dsp:txXfrm>
    </dsp:sp>
    <dsp:sp modelId="{4EBF763C-98D3-4FFF-A082-68BB3D990E41}">
      <dsp:nvSpPr>
        <dsp:cNvPr id="0" name=""/>
        <dsp:cNvSpPr/>
      </dsp:nvSpPr>
      <dsp:spPr>
        <a:xfrm>
          <a:off x="238340" y="1140996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278798" y="1181454"/>
        <a:ext cx="195348" cy="195348"/>
      </dsp:txXfrm>
    </dsp:sp>
    <dsp:sp modelId="{9A429C3C-AEEA-4A3E-BAEC-59CF9EFE259C}">
      <dsp:nvSpPr>
        <dsp:cNvPr id="0" name=""/>
        <dsp:cNvSpPr/>
      </dsp:nvSpPr>
      <dsp:spPr>
        <a:xfrm rot="16200000">
          <a:off x="339671" y="1027024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50711" y="1056712"/>
        <a:ext cx="51521" cy="55943"/>
      </dsp:txXfrm>
    </dsp:sp>
    <dsp:sp modelId="{DFC43A98-986B-4C37-9E9D-56B90A956E4A}">
      <dsp:nvSpPr>
        <dsp:cNvPr id="0" name=""/>
        <dsp:cNvSpPr/>
      </dsp:nvSpPr>
      <dsp:spPr>
        <a:xfrm>
          <a:off x="238340" y="725861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278798" y="766319"/>
        <a:ext cx="195348" cy="195348"/>
      </dsp:txXfrm>
    </dsp:sp>
    <dsp:sp modelId="{ABE4F431-9AB1-43B0-8CEB-5B881B23AAED}">
      <dsp:nvSpPr>
        <dsp:cNvPr id="0" name=""/>
        <dsp:cNvSpPr/>
      </dsp:nvSpPr>
      <dsp:spPr>
        <a:xfrm rot="17742857">
          <a:off x="428828" y="632239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435078" y="660834"/>
        <a:ext cx="51521" cy="55943"/>
      </dsp:txXfrm>
    </dsp:sp>
    <dsp:sp modelId="{8220E086-E4E3-42B4-9C6C-83CB50BDE400}">
      <dsp:nvSpPr>
        <dsp:cNvPr id="0" name=""/>
        <dsp:cNvSpPr/>
      </dsp:nvSpPr>
      <dsp:spPr>
        <a:xfrm>
          <a:off x="418460" y="351838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458918" y="392296"/>
        <a:ext cx="195348" cy="195348"/>
      </dsp:txXfrm>
    </dsp:sp>
    <dsp:sp modelId="{41A84427-36AA-4F55-B2B4-930740F84514}">
      <dsp:nvSpPr>
        <dsp:cNvPr id="0" name=""/>
        <dsp:cNvSpPr/>
      </dsp:nvSpPr>
      <dsp:spPr>
        <a:xfrm rot="19285714">
          <a:off x="680445" y="315233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682854" y="340764"/>
        <a:ext cx="51521" cy="55943"/>
      </dsp:txXfrm>
    </dsp:sp>
    <dsp:sp modelId="{35B88887-898A-4D10-AADC-F4CD54C4AD23}">
      <dsp:nvSpPr>
        <dsp:cNvPr id="0" name=""/>
        <dsp:cNvSpPr/>
      </dsp:nvSpPr>
      <dsp:spPr>
        <a:xfrm>
          <a:off x="743025" y="93006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783483" y="133464"/>
        <a:ext cx="195348" cy="195348"/>
      </dsp:txXfrm>
    </dsp:sp>
    <dsp:sp modelId="{FFC2B492-3C89-4148-9D01-C201CFC0904A}">
      <dsp:nvSpPr>
        <dsp:cNvPr id="0" name=""/>
        <dsp:cNvSpPr/>
      </dsp:nvSpPr>
      <dsp:spPr>
        <a:xfrm rot="20828571">
          <a:off x="1044689" y="138794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044966" y="159899"/>
        <a:ext cx="51521" cy="559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3F4FE-FD60-4CA9-8A9C-CCD5B121494D}">
      <dsp:nvSpPr>
        <dsp:cNvPr id="0" name=""/>
        <dsp:cNvSpPr/>
      </dsp:nvSpPr>
      <dsp:spPr>
        <a:xfrm>
          <a:off x="1189069" y="894"/>
          <a:ext cx="361905" cy="3619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300" kern="1200" dirty="0"/>
        </a:p>
      </dsp:txBody>
      <dsp:txXfrm>
        <a:off x="1242069" y="53894"/>
        <a:ext cx="255905" cy="255905"/>
      </dsp:txXfrm>
    </dsp:sp>
    <dsp:sp modelId="{9B49F6AC-353E-4CC4-8305-562299279B3F}">
      <dsp:nvSpPr>
        <dsp:cNvPr id="0" name=""/>
        <dsp:cNvSpPr/>
      </dsp:nvSpPr>
      <dsp:spPr>
        <a:xfrm rot="981818">
          <a:off x="1580033" y="196572"/>
          <a:ext cx="96259" cy="12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580618" y="216933"/>
        <a:ext cx="67381" cy="73285"/>
      </dsp:txXfrm>
    </dsp:sp>
    <dsp:sp modelId="{8BE7E01E-D61D-4AAE-B1E3-B9456DAB6E66}">
      <dsp:nvSpPr>
        <dsp:cNvPr id="0" name=""/>
        <dsp:cNvSpPr/>
      </dsp:nvSpPr>
      <dsp:spPr>
        <a:xfrm>
          <a:off x="1710578" y="154023"/>
          <a:ext cx="361905" cy="3619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300" kern="1200" dirty="0"/>
        </a:p>
      </dsp:txBody>
      <dsp:txXfrm>
        <a:off x="1763578" y="207023"/>
        <a:ext cx="255905" cy="255905"/>
      </dsp:txXfrm>
    </dsp:sp>
    <dsp:sp modelId="{73AD21B3-C69F-494D-9108-807B320CCFA4}">
      <dsp:nvSpPr>
        <dsp:cNvPr id="0" name=""/>
        <dsp:cNvSpPr/>
      </dsp:nvSpPr>
      <dsp:spPr>
        <a:xfrm rot="2945455">
          <a:off x="2019584" y="477230"/>
          <a:ext cx="96259" cy="12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2024567" y="490747"/>
        <a:ext cx="67381" cy="73285"/>
      </dsp:txXfrm>
    </dsp:sp>
    <dsp:sp modelId="{9CC1E129-51B3-41BD-B2BA-49F9D1B565FC}">
      <dsp:nvSpPr>
        <dsp:cNvPr id="0" name=""/>
        <dsp:cNvSpPr/>
      </dsp:nvSpPr>
      <dsp:spPr>
        <a:xfrm>
          <a:off x="2066512" y="564793"/>
          <a:ext cx="361905" cy="3619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300" kern="1200" dirty="0"/>
        </a:p>
      </dsp:txBody>
      <dsp:txXfrm>
        <a:off x="2119512" y="617793"/>
        <a:ext cx="255905" cy="255905"/>
      </dsp:txXfrm>
    </dsp:sp>
    <dsp:sp modelId="{8BDD75A3-459D-4B34-91FE-AB181A413D4A}">
      <dsp:nvSpPr>
        <dsp:cNvPr id="0" name=""/>
        <dsp:cNvSpPr/>
      </dsp:nvSpPr>
      <dsp:spPr>
        <a:xfrm rot="4909091">
          <a:off x="2237624" y="950974"/>
          <a:ext cx="96259" cy="12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2250008" y="961111"/>
        <a:ext cx="67381" cy="73285"/>
      </dsp:txXfrm>
    </dsp:sp>
    <dsp:sp modelId="{4908DB3B-A1FC-4ED6-A5CB-4B057523C187}">
      <dsp:nvSpPr>
        <dsp:cNvPr id="0" name=""/>
        <dsp:cNvSpPr/>
      </dsp:nvSpPr>
      <dsp:spPr>
        <a:xfrm>
          <a:off x="2143864" y="1102787"/>
          <a:ext cx="361905" cy="3619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300" kern="1200" dirty="0"/>
        </a:p>
      </dsp:txBody>
      <dsp:txXfrm>
        <a:off x="2196864" y="1155787"/>
        <a:ext cx="255905" cy="255905"/>
      </dsp:txXfrm>
    </dsp:sp>
    <dsp:sp modelId="{C5FD9952-1A6C-418A-9466-B4C6EDA4861F}">
      <dsp:nvSpPr>
        <dsp:cNvPr id="0" name=""/>
        <dsp:cNvSpPr/>
      </dsp:nvSpPr>
      <dsp:spPr>
        <a:xfrm rot="6872727">
          <a:off x="2164924" y="1467394"/>
          <a:ext cx="96259" cy="12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2185361" y="1478689"/>
        <a:ext cx="67381" cy="73285"/>
      </dsp:txXfrm>
    </dsp:sp>
    <dsp:sp modelId="{2DFD5325-85A8-4C33-A2E3-889B49843342}">
      <dsp:nvSpPr>
        <dsp:cNvPr id="0" name=""/>
        <dsp:cNvSpPr/>
      </dsp:nvSpPr>
      <dsp:spPr>
        <a:xfrm>
          <a:off x="1918075" y="1597195"/>
          <a:ext cx="361905" cy="3619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300" kern="1200" dirty="0"/>
        </a:p>
      </dsp:txBody>
      <dsp:txXfrm>
        <a:off x="1971075" y="1650195"/>
        <a:ext cx="255905" cy="255905"/>
      </dsp:txXfrm>
    </dsp:sp>
    <dsp:sp modelId="{C7726F85-669A-4DB4-BD0C-89C1AA74538F}">
      <dsp:nvSpPr>
        <dsp:cNvPr id="0" name=""/>
        <dsp:cNvSpPr/>
      </dsp:nvSpPr>
      <dsp:spPr>
        <a:xfrm rot="8836364">
          <a:off x="1824568" y="1862530"/>
          <a:ext cx="96259" cy="12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1851154" y="1879153"/>
        <a:ext cx="67381" cy="73285"/>
      </dsp:txXfrm>
    </dsp:sp>
    <dsp:sp modelId="{A3612B3C-4A20-409E-AB3A-8434926DC377}">
      <dsp:nvSpPr>
        <dsp:cNvPr id="0" name=""/>
        <dsp:cNvSpPr/>
      </dsp:nvSpPr>
      <dsp:spPr>
        <a:xfrm>
          <a:off x="1460832" y="1891048"/>
          <a:ext cx="361905" cy="3619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300" kern="1200" dirty="0"/>
        </a:p>
      </dsp:txBody>
      <dsp:txXfrm>
        <a:off x="1513832" y="1944048"/>
        <a:ext cx="255905" cy="255905"/>
      </dsp:txXfrm>
    </dsp:sp>
    <dsp:sp modelId="{97C110EA-840F-461D-A285-01B70A63A6E9}">
      <dsp:nvSpPr>
        <dsp:cNvPr id="0" name=""/>
        <dsp:cNvSpPr/>
      </dsp:nvSpPr>
      <dsp:spPr>
        <a:xfrm rot="10800000">
          <a:off x="1324616" y="2010929"/>
          <a:ext cx="96259" cy="12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1353494" y="2035358"/>
        <a:ext cx="67381" cy="73285"/>
      </dsp:txXfrm>
    </dsp:sp>
    <dsp:sp modelId="{0389E27F-BEA4-474A-BC2F-DCBDC546363F}">
      <dsp:nvSpPr>
        <dsp:cNvPr id="0" name=""/>
        <dsp:cNvSpPr/>
      </dsp:nvSpPr>
      <dsp:spPr>
        <a:xfrm>
          <a:off x="917306" y="1891048"/>
          <a:ext cx="361905" cy="3619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300" kern="1200" dirty="0"/>
        </a:p>
      </dsp:txBody>
      <dsp:txXfrm>
        <a:off x="970306" y="1944048"/>
        <a:ext cx="255905" cy="255905"/>
      </dsp:txXfrm>
    </dsp:sp>
    <dsp:sp modelId="{C2ABB13D-922D-43AA-86C9-D6969C8C71F8}">
      <dsp:nvSpPr>
        <dsp:cNvPr id="0" name=""/>
        <dsp:cNvSpPr/>
      </dsp:nvSpPr>
      <dsp:spPr>
        <a:xfrm rot="12763636">
          <a:off x="823799" y="1865475"/>
          <a:ext cx="96259" cy="12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850385" y="1897710"/>
        <a:ext cx="67381" cy="73285"/>
      </dsp:txXfrm>
    </dsp:sp>
    <dsp:sp modelId="{DF84DF5B-C653-4206-B0D2-D54EA5290A88}">
      <dsp:nvSpPr>
        <dsp:cNvPr id="0" name=""/>
        <dsp:cNvSpPr/>
      </dsp:nvSpPr>
      <dsp:spPr>
        <a:xfrm>
          <a:off x="460063" y="1597195"/>
          <a:ext cx="361905" cy="3619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300" kern="1200" dirty="0"/>
        </a:p>
      </dsp:txBody>
      <dsp:txXfrm>
        <a:off x="513063" y="1650195"/>
        <a:ext cx="255905" cy="255905"/>
      </dsp:txXfrm>
    </dsp:sp>
    <dsp:sp modelId="{325BA9E0-1FFF-4BE3-8B56-4AD0DC90F232}">
      <dsp:nvSpPr>
        <dsp:cNvPr id="0" name=""/>
        <dsp:cNvSpPr/>
      </dsp:nvSpPr>
      <dsp:spPr>
        <a:xfrm rot="14727273">
          <a:off x="481123" y="1472350"/>
          <a:ext cx="96259" cy="12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501560" y="1509913"/>
        <a:ext cx="67381" cy="73285"/>
      </dsp:txXfrm>
    </dsp:sp>
    <dsp:sp modelId="{E6733B96-418B-490D-A6E3-D137482CEA65}">
      <dsp:nvSpPr>
        <dsp:cNvPr id="0" name=""/>
        <dsp:cNvSpPr/>
      </dsp:nvSpPr>
      <dsp:spPr>
        <a:xfrm>
          <a:off x="234274" y="1102787"/>
          <a:ext cx="361905" cy="3619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300" kern="1200" dirty="0"/>
        </a:p>
      </dsp:txBody>
      <dsp:txXfrm>
        <a:off x="287274" y="1155787"/>
        <a:ext cx="255905" cy="255905"/>
      </dsp:txXfrm>
    </dsp:sp>
    <dsp:sp modelId="{B9D759DD-7F85-46DB-8DEA-D94E1D5F98BD}">
      <dsp:nvSpPr>
        <dsp:cNvPr id="0" name=""/>
        <dsp:cNvSpPr/>
      </dsp:nvSpPr>
      <dsp:spPr>
        <a:xfrm rot="16690909">
          <a:off x="405385" y="956367"/>
          <a:ext cx="96259" cy="12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417769" y="995088"/>
        <a:ext cx="67381" cy="73285"/>
      </dsp:txXfrm>
    </dsp:sp>
    <dsp:sp modelId="{2FCF83DD-0987-437D-A1DC-B32072637E35}">
      <dsp:nvSpPr>
        <dsp:cNvPr id="0" name=""/>
        <dsp:cNvSpPr/>
      </dsp:nvSpPr>
      <dsp:spPr>
        <a:xfrm>
          <a:off x="311626" y="564793"/>
          <a:ext cx="361905" cy="3619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300" kern="1200" dirty="0"/>
        </a:p>
      </dsp:txBody>
      <dsp:txXfrm>
        <a:off x="364626" y="617793"/>
        <a:ext cx="255905" cy="255905"/>
      </dsp:txXfrm>
    </dsp:sp>
    <dsp:sp modelId="{B3CBC519-EE4B-4FC6-BCFF-0387EDCAA5E5}">
      <dsp:nvSpPr>
        <dsp:cNvPr id="0" name=""/>
        <dsp:cNvSpPr/>
      </dsp:nvSpPr>
      <dsp:spPr>
        <a:xfrm rot="18654545">
          <a:off x="620632" y="481348"/>
          <a:ext cx="96259" cy="12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625615" y="516689"/>
        <a:ext cx="67381" cy="73285"/>
      </dsp:txXfrm>
    </dsp:sp>
    <dsp:sp modelId="{41221822-252D-4DFF-8061-D6A2B876647A}">
      <dsp:nvSpPr>
        <dsp:cNvPr id="0" name=""/>
        <dsp:cNvSpPr/>
      </dsp:nvSpPr>
      <dsp:spPr>
        <a:xfrm>
          <a:off x="667559" y="154023"/>
          <a:ext cx="361905" cy="3619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300" kern="1200" dirty="0"/>
        </a:p>
      </dsp:txBody>
      <dsp:txXfrm>
        <a:off x="720559" y="207023"/>
        <a:ext cx="255905" cy="255905"/>
      </dsp:txXfrm>
    </dsp:sp>
    <dsp:sp modelId="{855D7E77-E420-4580-9C61-B7190C85080A}">
      <dsp:nvSpPr>
        <dsp:cNvPr id="0" name=""/>
        <dsp:cNvSpPr/>
      </dsp:nvSpPr>
      <dsp:spPr>
        <a:xfrm rot="20618182">
          <a:off x="1058523" y="198107"/>
          <a:ext cx="96259" cy="1221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059108" y="226604"/>
        <a:ext cx="67381" cy="7328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33B96-418B-490D-A6E3-D137482CEA65}">
      <dsp:nvSpPr>
        <dsp:cNvPr id="0" name=""/>
        <dsp:cNvSpPr/>
      </dsp:nvSpPr>
      <dsp:spPr>
        <a:xfrm>
          <a:off x="1068639" y="827"/>
          <a:ext cx="434488" cy="4344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900" kern="1200" dirty="0"/>
        </a:p>
      </dsp:txBody>
      <dsp:txXfrm>
        <a:off x="1132268" y="64456"/>
        <a:ext cx="307230" cy="307230"/>
      </dsp:txXfrm>
    </dsp:sp>
    <dsp:sp modelId="{B9D759DD-7F85-46DB-8DEA-D94E1D5F98BD}">
      <dsp:nvSpPr>
        <dsp:cNvPr id="0" name=""/>
        <dsp:cNvSpPr/>
      </dsp:nvSpPr>
      <dsp:spPr>
        <a:xfrm rot="1350000">
          <a:off x="1526639" y="268486"/>
          <a:ext cx="115934" cy="146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527963" y="291159"/>
        <a:ext cx="81154" cy="87983"/>
      </dsp:txXfrm>
    </dsp:sp>
    <dsp:sp modelId="{BBD672D4-E00F-4640-A52A-1476689D8B89}">
      <dsp:nvSpPr>
        <dsp:cNvPr id="0" name=""/>
        <dsp:cNvSpPr/>
      </dsp:nvSpPr>
      <dsp:spPr>
        <a:xfrm>
          <a:off x="1672148" y="250808"/>
          <a:ext cx="434488" cy="4344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900" kern="1200" dirty="0"/>
        </a:p>
      </dsp:txBody>
      <dsp:txXfrm>
        <a:off x="1735777" y="314437"/>
        <a:ext cx="307230" cy="307230"/>
      </dsp:txXfrm>
    </dsp:sp>
    <dsp:sp modelId="{B8B6287E-7C8C-4DDC-830E-97290ED32E20}">
      <dsp:nvSpPr>
        <dsp:cNvPr id="0" name=""/>
        <dsp:cNvSpPr/>
      </dsp:nvSpPr>
      <dsp:spPr>
        <a:xfrm rot="4050000">
          <a:off x="1955160" y="693455"/>
          <a:ext cx="115934" cy="146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965895" y="706717"/>
        <a:ext cx="81154" cy="87983"/>
      </dsp:txXfrm>
    </dsp:sp>
    <dsp:sp modelId="{DDA439C6-04EA-43FD-B0BC-15E52147A6C5}">
      <dsp:nvSpPr>
        <dsp:cNvPr id="0" name=""/>
        <dsp:cNvSpPr/>
      </dsp:nvSpPr>
      <dsp:spPr>
        <a:xfrm>
          <a:off x="1922129" y="854316"/>
          <a:ext cx="434488" cy="4344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900" kern="1200" dirty="0"/>
        </a:p>
      </dsp:txBody>
      <dsp:txXfrm>
        <a:off x="1985758" y="917945"/>
        <a:ext cx="307230" cy="307230"/>
      </dsp:txXfrm>
    </dsp:sp>
    <dsp:sp modelId="{906EF692-5EBE-44BC-A887-6A6AD5EF3B5D}">
      <dsp:nvSpPr>
        <dsp:cNvPr id="0" name=""/>
        <dsp:cNvSpPr/>
      </dsp:nvSpPr>
      <dsp:spPr>
        <a:xfrm rot="6750000">
          <a:off x="1957671" y="1296963"/>
          <a:ext cx="115934" cy="146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1981716" y="1310225"/>
        <a:ext cx="81154" cy="87983"/>
      </dsp:txXfrm>
    </dsp:sp>
    <dsp:sp modelId="{2F306198-A555-48F6-842E-D13B1193290C}">
      <dsp:nvSpPr>
        <dsp:cNvPr id="0" name=""/>
        <dsp:cNvSpPr/>
      </dsp:nvSpPr>
      <dsp:spPr>
        <a:xfrm>
          <a:off x="1672148" y="1457825"/>
          <a:ext cx="434488" cy="4344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900" kern="1200" dirty="0"/>
        </a:p>
      </dsp:txBody>
      <dsp:txXfrm>
        <a:off x="1735777" y="1521454"/>
        <a:ext cx="307230" cy="307230"/>
      </dsp:txXfrm>
    </dsp:sp>
    <dsp:sp modelId="{A7DC2F76-21A9-49BC-B864-D3C8AA79310F}">
      <dsp:nvSpPr>
        <dsp:cNvPr id="0" name=""/>
        <dsp:cNvSpPr/>
      </dsp:nvSpPr>
      <dsp:spPr>
        <a:xfrm rot="9450000">
          <a:off x="1532702" y="1725484"/>
          <a:ext cx="115934" cy="146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1566158" y="1748157"/>
        <a:ext cx="81154" cy="87983"/>
      </dsp:txXfrm>
    </dsp:sp>
    <dsp:sp modelId="{100E8E1D-DB11-4AE7-9C9A-F16B70CAA87A}">
      <dsp:nvSpPr>
        <dsp:cNvPr id="0" name=""/>
        <dsp:cNvSpPr/>
      </dsp:nvSpPr>
      <dsp:spPr>
        <a:xfrm>
          <a:off x="1068639" y="1707806"/>
          <a:ext cx="434488" cy="4344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900" kern="1200" dirty="0"/>
        </a:p>
      </dsp:txBody>
      <dsp:txXfrm>
        <a:off x="1132268" y="1771435"/>
        <a:ext cx="307230" cy="307230"/>
      </dsp:txXfrm>
    </dsp:sp>
    <dsp:sp modelId="{A9D09B75-66BA-44D2-AA8C-6E17EA51198F}">
      <dsp:nvSpPr>
        <dsp:cNvPr id="0" name=""/>
        <dsp:cNvSpPr/>
      </dsp:nvSpPr>
      <dsp:spPr>
        <a:xfrm rot="12150000">
          <a:off x="929193" y="1727995"/>
          <a:ext cx="115934" cy="146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962649" y="1763978"/>
        <a:ext cx="81154" cy="87983"/>
      </dsp:txXfrm>
    </dsp:sp>
    <dsp:sp modelId="{E7952BDC-9DCC-4001-AABB-3E634570ED93}">
      <dsp:nvSpPr>
        <dsp:cNvPr id="0" name=""/>
        <dsp:cNvSpPr/>
      </dsp:nvSpPr>
      <dsp:spPr>
        <a:xfrm>
          <a:off x="465131" y="1457825"/>
          <a:ext cx="434488" cy="4344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900" kern="1200" dirty="0"/>
        </a:p>
      </dsp:txBody>
      <dsp:txXfrm>
        <a:off x="528760" y="1521454"/>
        <a:ext cx="307230" cy="307230"/>
      </dsp:txXfrm>
    </dsp:sp>
    <dsp:sp modelId="{A047787D-8AC6-49D2-BCDC-2F9A08D0CC14}">
      <dsp:nvSpPr>
        <dsp:cNvPr id="0" name=""/>
        <dsp:cNvSpPr/>
      </dsp:nvSpPr>
      <dsp:spPr>
        <a:xfrm rot="14850000">
          <a:off x="500673" y="1303026"/>
          <a:ext cx="115934" cy="146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524718" y="1348420"/>
        <a:ext cx="81154" cy="87983"/>
      </dsp:txXfrm>
    </dsp:sp>
    <dsp:sp modelId="{2FCF83DD-0987-437D-A1DC-B32072637E35}">
      <dsp:nvSpPr>
        <dsp:cNvPr id="0" name=""/>
        <dsp:cNvSpPr/>
      </dsp:nvSpPr>
      <dsp:spPr>
        <a:xfrm>
          <a:off x="215150" y="854316"/>
          <a:ext cx="434488" cy="4344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900" kern="1200" dirty="0"/>
        </a:p>
      </dsp:txBody>
      <dsp:txXfrm>
        <a:off x="278779" y="917945"/>
        <a:ext cx="307230" cy="307230"/>
      </dsp:txXfrm>
    </dsp:sp>
    <dsp:sp modelId="{B3CBC519-EE4B-4FC6-BCFF-0387EDCAA5E5}">
      <dsp:nvSpPr>
        <dsp:cNvPr id="0" name=""/>
        <dsp:cNvSpPr/>
      </dsp:nvSpPr>
      <dsp:spPr>
        <a:xfrm rot="17550000">
          <a:off x="498162" y="699518"/>
          <a:ext cx="115934" cy="146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508897" y="744912"/>
        <a:ext cx="81154" cy="87983"/>
      </dsp:txXfrm>
    </dsp:sp>
    <dsp:sp modelId="{41221822-252D-4DFF-8061-D6A2B876647A}">
      <dsp:nvSpPr>
        <dsp:cNvPr id="0" name=""/>
        <dsp:cNvSpPr/>
      </dsp:nvSpPr>
      <dsp:spPr>
        <a:xfrm>
          <a:off x="465131" y="250808"/>
          <a:ext cx="434488" cy="4344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900" kern="1200" dirty="0"/>
        </a:p>
      </dsp:txBody>
      <dsp:txXfrm>
        <a:off x="528760" y="314437"/>
        <a:ext cx="307230" cy="307230"/>
      </dsp:txXfrm>
    </dsp:sp>
    <dsp:sp modelId="{855D7E77-E420-4580-9C61-B7190C85080A}">
      <dsp:nvSpPr>
        <dsp:cNvPr id="0" name=""/>
        <dsp:cNvSpPr/>
      </dsp:nvSpPr>
      <dsp:spPr>
        <a:xfrm rot="20250000">
          <a:off x="923131" y="270997"/>
          <a:ext cx="115934" cy="1466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924455" y="306980"/>
        <a:ext cx="81154" cy="8798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33B96-418B-490D-A6E3-D137482CEA65}">
      <dsp:nvSpPr>
        <dsp:cNvPr id="0" name=""/>
        <dsp:cNvSpPr/>
      </dsp:nvSpPr>
      <dsp:spPr>
        <a:xfrm>
          <a:off x="1147751" y="630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1188209" y="41088"/>
        <a:ext cx="195348" cy="195348"/>
      </dsp:txXfrm>
    </dsp:sp>
    <dsp:sp modelId="{B9D759DD-7F85-46DB-8DEA-D94E1D5F98BD}">
      <dsp:nvSpPr>
        <dsp:cNvPr id="0" name=""/>
        <dsp:cNvSpPr/>
      </dsp:nvSpPr>
      <dsp:spPr>
        <a:xfrm rot="771429">
          <a:off x="1449415" y="137867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449692" y="154058"/>
        <a:ext cx="51521" cy="55943"/>
      </dsp:txXfrm>
    </dsp:sp>
    <dsp:sp modelId="{E7952BDC-9DCC-4001-AABB-3E634570ED93}">
      <dsp:nvSpPr>
        <dsp:cNvPr id="0" name=""/>
        <dsp:cNvSpPr/>
      </dsp:nvSpPr>
      <dsp:spPr>
        <a:xfrm>
          <a:off x="1552478" y="93006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1592936" y="133464"/>
        <a:ext cx="195348" cy="195348"/>
      </dsp:txXfrm>
    </dsp:sp>
    <dsp:sp modelId="{A047787D-8AC6-49D2-BCDC-2F9A08D0CC14}">
      <dsp:nvSpPr>
        <dsp:cNvPr id="0" name=""/>
        <dsp:cNvSpPr/>
      </dsp:nvSpPr>
      <dsp:spPr>
        <a:xfrm rot="2314286">
          <a:off x="1814463" y="312636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816872" y="324401"/>
        <a:ext cx="51521" cy="55943"/>
      </dsp:txXfrm>
    </dsp:sp>
    <dsp:sp modelId="{2FCF83DD-0987-437D-A1DC-B32072637E35}">
      <dsp:nvSpPr>
        <dsp:cNvPr id="0" name=""/>
        <dsp:cNvSpPr/>
      </dsp:nvSpPr>
      <dsp:spPr>
        <a:xfrm>
          <a:off x="1877043" y="351838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1917501" y="392296"/>
        <a:ext cx="195348" cy="195348"/>
      </dsp:txXfrm>
    </dsp:sp>
    <dsp:sp modelId="{B3CBC519-EE4B-4FC6-BCFF-0387EDCAA5E5}">
      <dsp:nvSpPr>
        <dsp:cNvPr id="0" name=""/>
        <dsp:cNvSpPr/>
      </dsp:nvSpPr>
      <dsp:spPr>
        <a:xfrm rot="3857143">
          <a:off x="2067531" y="628485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2073781" y="637186"/>
        <a:ext cx="51521" cy="55943"/>
      </dsp:txXfrm>
    </dsp:sp>
    <dsp:sp modelId="{41221822-252D-4DFF-8061-D6A2B876647A}">
      <dsp:nvSpPr>
        <dsp:cNvPr id="0" name=""/>
        <dsp:cNvSpPr/>
      </dsp:nvSpPr>
      <dsp:spPr>
        <a:xfrm>
          <a:off x="2057163" y="725861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2097621" y="766319"/>
        <a:ext cx="195348" cy="195348"/>
      </dsp:txXfrm>
    </dsp:sp>
    <dsp:sp modelId="{855D7E77-E420-4580-9C61-B7190C85080A}">
      <dsp:nvSpPr>
        <dsp:cNvPr id="0" name=""/>
        <dsp:cNvSpPr/>
      </dsp:nvSpPr>
      <dsp:spPr>
        <a:xfrm rot="5400000">
          <a:off x="2158494" y="1022858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2169534" y="1030466"/>
        <a:ext cx="51521" cy="55943"/>
      </dsp:txXfrm>
    </dsp:sp>
    <dsp:sp modelId="{546031C9-B49A-4BDA-89B5-5B4CE4C1F3CC}">
      <dsp:nvSpPr>
        <dsp:cNvPr id="0" name=""/>
        <dsp:cNvSpPr/>
      </dsp:nvSpPr>
      <dsp:spPr>
        <a:xfrm>
          <a:off x="2057163" y="1140996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2097621" y="1181454"/>
        <a:ext cx="195348" cy="195348"/>
      </dsp:txXfrm>
    </dsp:sp>
    <dsp:sp modelId="{09344330-36CB-4AF6-A168-97434721B416}">
      <dsp:nvSpPr>
        <dsp:cNvPr id="0" name=""/>
        <dsp:cNvSpPr/>
      </dsp:nvSpPr>
      <dsp:spPr>
        <a:xfrm rot="6942857">
          <a:off x="2069338" y="1417643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2085168" y="1426344"/>
        <a:ext cx="51521" cy="55943"/>
      </dsp:txXfrm>
    </dsp:sp>
    <dsp:sp modelId="{8DE243F8-F365-414B-B969-2CDAFAFFE01F}">
      <dsp:nvSpPr>
        <dsp:cNvPr id="0" name=""/>
        <dsp:cNvSpPr/>
      </dsp:nvSpPr>
      <dsp:spPr>
        <a:xfrm>
          <a:off x="1877043" y="1515019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1917501" y="1555477"/>
        <a:ext cx="195348" cy="195348"/>
      </dsp:txXfrm>
    </dsp:sp>
    <dsp:sp modelId="{AE225E17-5039-4573-933B-0E213E199773}">
      <dsp:nvSpPr>
        <dsp:cNvPr id="0" name=""/>
        <dsp:cNvSpPr/>
      </dsp:nvSpPr>
      <dsp:spPr>
        <a:xfrm rot="8485714">
          <a:off x="1817720" y="1734649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1837391" y="1746414"/>
        <a:ext cx="51521" cy="55943"/>
      </dsp:txXfrm>
    </dsp:sp>
    <dsp:sp modelId="{3DBE9C7D-3974-4E73-B406-A1FFF7B15E4F}">
      <dsp:nvSpPr>
        <dsp:cNvPr id="0" name=""/>
        <dsp:cNvSpPr/>
      </dsp:nvSpPr>
      <dsp:spPr>
        <a:xfrm>
          <a:off x="1552478" y="1773851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1592936" y="1814309"/>
        <a:ext cx="195348" cy="195348"/>
      </dsp:txXfrm>
    </dsp:sp>
    <dsp:sp modelId="{EB203017-86AC-4B65-9390-726ACFD16F7A}">
      <dsp:nvSpPr>
        <dsp:cNvPr id="0" name=""/>
        <dsp:cNvSpPr/>
      </dsp:nvSpPr>
      <dsp:spPr>
        <a:xfrm rot="10028571">
          <a:off x="1453477" y="1911088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1475280" y="1927279"/>
        <a:ext cx="51521" cy="55943"/>
      </dsp:txXfrm>
    </dsp:sp>
    <dsp:sp modelId="{456AB1F9-205E-440C-89F4-E3C5E229A50E}">
      <dsp:nvSpPr>
        <dsp:cNvPr id="0" name=""/>
        <dsp:cNvSpPr/>
      </dsp:nvSpPr>
      <dsp:spPr>
        <a:xfrm>
          <a:off x="1147751" y="1866227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1188209" y="1906685"/>
        <a:ext cx="195348" cy="195348"/>
      </dsp:txXfrm>
    </dsp:sp>
    <dsp:sp modelId="{A06DFB5B-F683-4A57-943A-0D63BF7B4E9B}">
      <dsp:nvSpPr>
        <dsp:cNvPr id="0" name=""/>
        <dsp:cNvSpPr/>
      </dsp:nvSpPr>
      <dsp:spPr>
        <a:xfrm rot="11571429">
          <a:off x="1048751" y="1912015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1070554" y="1933120"/>
        <a:ext cx="51521" cy="55943"/>
      </dsp:txXfrm>
    </dsp:sp>
    <dsp:sp modelId="{B8E3525B-F1F4-412C-B3B1-EFE5F8BF474D}">
      <dsp:nvSpPr>
        <dsp:cNvPr id="0" name=""/>
        <dsp:cNvSpPr/>
      </dsp:nvSpPr>
      <dsp:spPr>
        <a:xfrm>
          <a:off x="743025" y="1773851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783483" y="1814309"/>
        <a:ext cx="195348" cy="195348"/>
      </dsp:txXfrm>
    </dsp:sp>
    <dsp:sp modelId="{96B084BF-E6DE-4293-B828-1B938FE03E96}">
      <dsp:nvSpPr>
        <dsp:cNvPr id="0" name=""/>
        <dsp:cNvSpPr/>
      </dsp:nvSpPr>
      <dsp:spPr>
        <a:xfrm rot="13114286">
          <a:off x="683703" y="1737246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703374" y="1762777"/>
        <a:ext cx="51521" cy="55943"/>
      </dsp:txXfrm>
    </dsp:sp>
    <dsp:sp modelId="{CF889F28-A0FF-4207-953C-65C09F34206A}">
      <dsp:nvSpPr>
        <dsp:cNvPr id="0" name=""/>
        <dsp:cNvSpPr/>
      </dsp:nvSpPr>
      <dsp:spPr>
        <a:xfrm>
          <a:off x="418460" y="1515019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458918" y="1555477"/>
        <a:ext cx="195348" cy="195348"/>
      </dsp:txXfrm>
    </dsp:sp>
    <dsp:sp modelId="{E39449FF-83CF-40BA-95B8-2F2D47FC809E}">
      <dsp:nvSpPr>
        <dsp:cNvPr id="0" name=""/>
        <dsp:cNvSpPr/>
      </dsp:nvSpPr>
      <dsp:spPr>
        <a:xfrm rot="14657143">
          <a:off x="430635" y="1421397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446465" y="1449992"/>
        <a:ext cx="51521" cy="55943"/>
      </dsp:txXfrm>
    </dsp:sp>
    <dsp:sp modelId="{4EBF763C-98D3-4FFF-A082-68BB3D990E41}">
      <dsp:nvSpPr>
        <dsp:cNvPr id="0" name=""/>
        <dsp:cNvSpPr/>
      </dsp:nvSpPr>
      <dsp:spPr>
        <a:xfrm>
          <a:off x="238340" y="1140996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278798" y="1181454"/>
        <a:ext cx="195348" cy="195348"/>
      </dsp:txXfrm>
    </dsp:sp>
    <dsp:sp modelId="{9A429C3C-AEEA-4A3E-BAEC-59CF9EFE259C}">
      <dsp:nvSpPr>
        <dsp:cNvPr id="0" name=""/>
        <dsp:cNvSpPr/>
      </dsp:nvSpPr>
      <dsp:spPr>
        <a:xfrm rot="16200000">
          <a:off x="339671" y="1027024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50711" y="1056712"/>
        <a:ext cx="51521" cy="55943"/>
      </dsp:txXfrm>
    </dsp:sp>
    <dsp:sp modelId="{DFC43A98-986B-4C37-9E9D-56B90A956E4A}">
      <dsp:nvSpPr>
        <dsp:cNvPr id="0" name=""/>
        <dsp:cNvSpPr/>
      </dsp:nvSpPr>
      <dsp:spPr>
        <a:xfrm>
          <a:off x="238340" y="725861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278798" y="766319"/>
        <a:ext cx="195348" cy="195348"/>
      </dsp:txXfrm>
    </dsp:sp>
    <dsp:sp modelId="{ABE4F431-9AB1-43B0-8CEB-5B881B23AAED}">
      <dsp:nvSpPr>
        <dsp:cNvPr id="0" name=""/>
        <dsp:cNvSpPr/>
      </dsp:nvSpPr>
      <dsp:spPr>
        <a:xfrm rot="17742857">
          <a:off x="428828" y="632239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435078" y="660834"/>
        <a:ext cx="51521" cy="55943"/>
      </dsp:txXfrm>
    </dsp:sp>
    <dsp:sp modelId="{8220E086-E4E3-42B4-9C6C-83CB50BDE400}">
      <dsp:nvSpPr>
        <dsp:cNvPr id="0" name=""/>
        <dsp:cNvSpPr/>
      </dsp:nvSpPr>
      <dsp:spPr>
        <a:xfrm>
          <a:off x="418460" y="351838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458918" y="392296"/>
        <a:ext cx="195348" cy="195348"/>
      </dsp:txXfrm>
    </dsp:sp>
    <dsp:sp modelId="{41A84427-36AA-4F55-B2B4-930740F84514}">
      <dsp:nvSpPr>
        <dsp:cNvPr id="0" name=""/>
        <dsp:cNvSpPr/>
      </dsp:nvSpPr>
      <dsp:spPr>
        <a:xfrm rot="19285714">
          <a:off x="680445" y="315233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682854" y="340764"/>
        <a:ext cx="51521" cy="55943"/>
      </dsp:txXfrm>
    </dsp:sp>
    <dsp:sp modelId="{35B88887-898A-4D10-AADC-F4CD54C4AD23}">
      <dsp:nvSpPr>
        <dsp:cNvPr id="0" name=""/>
        <dsp:cNvSpPr/>
      </dsp:nvSpPr>
      <dsp:spPr>
        <a:xfrm>
          <a:off x="743025" y="93006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783483" y="133464"/>
        <a:ext cx="195348" cy="195348"/>
      </dsp:txXfrm>
    </dsp:sp>
    <dsp:sp modelId="{FFC2B492-3C89-4148-9D01-C201CFC0904A}">
      <dsp:nvSpPr>
        <dsp:cNvPr id="0" name=""/>
        <dsp:cNvSpPr/>
      </dsp:nvSpPr>
      <dsp:spPr>
        <a:xfrm rot="20828571">
          <a:off x="1044689" y="138794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044966" y="159899"/>
        <a:ext cx="51521" cy="559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33B96-418B-490D-A6E3-D137482CEA65}">
      <dsp:nvSpPr>
        <dsp:cNvPr id="0" name=""/>
        <dsp:cNvSpPr/>
      </dsp:nvSpPr>
      <dsp:spPr>
        <a:xfrm>
          <a:off x="1147751" y="630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1188209" y="41088"/>
        <a:ext cx="195348" cy="195348"/>
      </dsp:txXfrm>
    </dsp:sp>
    <dsp:sp modelId="{B9D759DD-7F85-46DB-8DEA-D94E1D5F98BD}">
      <dsp:nvSpPr>
        <dsp:cNvPr id="0" name=""/>
        <dsp:cNvSpPr/>
      </dsp:nvSpPr>
      <dsp:spPr>
        <a:xfrm rot="771429">
          <a:off x="1449415" y="137867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449692" y="154058"/>
        <a:ext cx="51521" cy="55943"/>
      </dsp:txXfrm>
    </dsp:sp>
    <dsp:sp modelId="{E7952BDC-9DCC-4001-AABB-3E634570ED93}">
      <dsp:nvSpPr>
        <dsp:cNvPr id="0" name=""/>
        <dsp:cNvSpPr/>
      </dsp:nvSpPr>
      <dsp:spPr>
        <a:xfrm>
          <a:off x="1552478" y="93006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1592936" y="133464"/>
        <a:ext cx="195348" cy="195348"/>
      </dsp:txXfrm>
    </dsp:sp>
    <dsp:sp modelId="{A047787D-8AC6-49D2-BCDC-2F9A08D0CC14}">
      <dsp:nvSpPr>
        <dsp:cNvPr id="0" name=""/>
        <dsp:cNvSpPr/>
      </dsp:nvSpPr>
      <dsp:spPr>
        <a:xfrm rot="2314286">
          <a:off x="1814463" y="312636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816872" y="324401"/>
        <a:ext cx="51521" cy="55943"/>
      </dsp:txXfrm>
    </dsp:sp>
    <dsp:sp modelId="{2FCF83DD-0987-437D-A1DC-B32072637E35}">
      <dsp:nvSpPr>
        <dsp:cNvPr id="0" name=""/>
        <dsp:cNvSpPr/>
      </dsp:nvSpPr>
      <dsp:spPr>
        <a:xfrm>
          <a:off x="1877043" y="351838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1917501" y="392296"/>
        <a:ext cx="195348" cy="195348"/>
      </dsp:txXfrm>
    </dsp:sp>
    <dsp:sp modelId="{B3CBC519-EE4B-4FC6-BCFF-0387EDCAA5E5}">
      <dsp:nvSpPr>
        <dsp:cNvPr id="0" name=""/>
        <dsp:cNvSpPr/>
      </dsp:nvSpPr>
      <dsp:spPr>
        <a:xfrm rot="3857143">
          <a:off x="2067531" y="628485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2073781" y="637186"/>
        <a:ext cx="51521" cy="55943"/>
      </dsp:txXfrm>
    </dsp:sp>
    <dsp:sp modelId="{41221822-252D-4DFF-8061-D6A2B876647A}">
      <dsp:nvSpPr>
        <dsp:cNvPr id="0" name=""/>
        <dsp:cNvSpPr/>
      </dsp:nvSpPr>
      <dsp:spPr>
        <a:xfrm>
          <a:off x="2057163" y="725861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2097621" y="766319"/>
        <a:ext cx="195348" cy="195348"/>
      </dsp:txXfrm>
    </dsp:sp>
    <dsp:sp modelId="{855D7E77-E420-4580-9C61-B7190C85080A}">
      <dsp:nvSpPr>
        <dsp:cNvPr id="0" name=""/>
        <dsp:cNvSpPr/>
      </dsp:nvSpPr>
      <dsp:spPr>
        <a:xfrm rot="5400000">
          <a:off x="2158494" y="1022858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2169534" y="1030466"/>
        <a:ext cx="51521" cy="55943"/>
      </dsp:txXfrm>
    </dsp:sp>
    <dsp:sp modelId="{546031C9-B49A-4BDA-89B5-5B4CE4C1F3CC}">
      <dsp:nvSpPr>
        <dsp:cNvPr id="0" name=""/>
        <dsp:cNvSpPr/>
      </dsp:nvSpPr>
      <dsp:spPr>
        <a:xfrm>
          <a:off x="2057163" y="1140996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2097621" y="1181454"/>
        <a:ext cx="195348" cy="195348"/>
      </dsp:txXfrm>
    </dsp:sp>
    <dsp:sp modelId="{09344330-36CB-4AF6-A168-97434721B416}">
      <dsp:nvSpPr>
        <dsp:cNvPr id="0" name=""/>
        <dsp:cNvSpPr/>
      </dsp:nvSpPr>
      <dsp:spPr>
        <a:xfrm rot="6942857">
          <a:off x="2069338" y="1417643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2085168" y="1426344"/>
        <a:ext cx="51521" cy="55943"/>
      </dsp:txXfrm>
    </dsp:sp>
    <dsp:sp modelId="{8DE243F8-F365-414B-B969-2CDAFAFFE01F}">
      <dsp:nvSpPr>
        <dsp:cNvPr id="0" name=""/>
        <dsp:cNvSpPr/>
      </dsp:nvSpPr>
      <dsp:spPr>
        <a:xfrm>
          <a:off x="1877043" y="1515019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1917501" y="1555477"/>
        <a:ext cx="195348" cy="195348"/>
      </dsp:txXfrm>
    </dsp:sp>
    <dsp:sp modelId="{AE225E17-5039-4573-933B-0E213E199773}">
      <dsp:nvSpPr>
        <dsp:cNvPr id="0" name=""/>
        <dsp:cNvSpPr/>
      </dsp:nvSpPr>
      <dsp:spPr>
        <a:xfrm rot="8485714">
          <a:off x="1817720" y="1734649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1837391" y="1746414"/>
        <a:ext cx="51521" cy="55943"/>
      </dsp:txXfrm>
    </dsp:sp>
    <dsp:sp modelId="{3DBE9C7D-3974-4E73-B406-A1FFF7B15E4F}">
      <dsp:nvSpPr>
        <dsp:cNvPr id="0" name=""/>
        <dsp:cNvSpPr/>
      </dsp:nvSpPr>
      <dsp:spPr>
        <a:xfrm>
          <a:off x="1552478" y="1773851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1592936" y="1814309"/>
        <a:ext cx="195348" cy="195348"/>
      </dsp:txXfrm>
    </dsp:sp>
    <dsp:sp modelId="{EB203017-86AC-4B65-9390-726ACFD16F7A}">
      <dsp:nvSpPr>
        <dsp:cNvPr id="0" name=""/>
        <dsp:cNvSpPr/>
      </dsp:nvSpPr>
      <dsp:spPr>
        <a:xfrm rot="10028571">
          <a:off x="1453477" y="1911088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1475280" y="1927279"/>
        <a:ext cx="51521" cy="55943"/>
      </dsp:txXfrm>
    </dsp:sp>
    <dsp:sp modelId="{456AB1F9-205E-440C-89F4-E3C5E229A50E}">
      <dsp:nvSpPr>
        <dsp:cNvPr id="0" name=""/>
        <dsp:cNvSpPr/>
      </dsp:nvSpPr>
      <dsp:spPr>
        <a:xfrm>
          <a:off x="1147751" y="1866227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1188209" y="1906685"/>
        <a:ext cx="195348" cy="195348"/>
      </dsp:txXfrm>
    </dsp:sp>
    <dsp:sp modelId="{A06DFB5B-F683-4A57-943A-0D63BF7B4E9B}">
      <dsp:nvSpPr>
        <dsp:cNvPr id="0" name=""/>
        <dsp:cNvSpPr/>
      </dsp:nvSpPr>
      <dsp:spPr>
        <a:xfrm rot="11571429">
          <a:off x="1048751" y="1912015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1070554" y="1933120"/>
        <a:ext cx="51521" cy="55943"/>
      </dsp:txXfrm>
    </dsp:sp>
    <dsp:sp modelId="{B8E3525B-F1F4-412C-B3B1-EFE5F8BF474D}">
      <dsp:nvSpPr>
        <dsp:cNvPr id="0" name=""/>
        <dsp:cNvSpPr/>
      </dsp:nvSpPr>
      <dsp:spPr>
        <a:xfrm>
          <a:off x="743025" y="1773851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783483" y="1814309"/>
        <a:ext cx="195348" cy="195348"/>
      </dsp:txXfrm>
    </dsp:sp>
    <dsp:sp modelId="{96B084BF-E6DE-4293-B828-1B938FE03E96}">
      <dsp:nvSpPr>
        <dsp:cNvPr id="0" name=""/>
        <dsp:cNvSpPr/>
      </dsp:nvSpPr>
      <dsp:spPr>
        <a:xfrm rot="13114286">
          <a:off x="683703" y="1737246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703374" y="1762777"/>
        <a:ext cx="51521" cy="55943"/>
      </dsp:txXfrm>
    </dsp:sp>
    <dsp:sp modelId="{CF889F28-A0FF-4207-953C-65C09F34206A}">
      <dsp:nvSpPr>
        <dsp:cNvPr id="0" name=""/>
        <dsp:cNvSpPr/>
      </dsp:nvSpPr>
      <dsp:spPr>
        <a:xfrm>
          <a:off x="418460" y="1515019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458918" y="1555477"/>
        <a:ext cx="195348" cy="195348"/>
      </dsp:txXfrm>
    </dsp:sp>
    <dsp:sp modelId="{E39449FF-83CF-40BA-95B8-2F2D47FC809E}">
      <dsp:nvSpPr>
        <dsp:cNvPr id="0" name=""/>
        <dsp:cNvSpPr/>
      </dsp:nvSpPr>
      <dsp:spPr>
        <a:xfrm rot="14657143">
          <a:off x="430635" y="1421397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446465" y="1449992"/>
        <a:ext cx="51521" cy="55943"/>
      </dsp:txXfrm>
    </dsp:sp>
    <dsp:sp modelId="{4EBF763C-98D3-4FFF-A082-68BB3D990E41}">
      <dsp:nvSpPr>
        <dsp:cNvPr id="0" name=""/>
        <dsp:cNvSpPr/>
      </dsp:nvSpPr>
      <dsp:spPr>
        <a:xfrm>
          <a:off x="238340" y="1140996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278798" y="1181454"/>
        <a:ext cx="195348" cy="195348"/>
      </dsp:txXfrm>
    </dsp:sp>
    <dsp:sp modelId="{9A429C3C-AEEA-4A3E-BAEC-59CF9EFE259C}">
      <dsp:nvSpPr>
        <dsp:cNvPr id="0" name=""/>
        <dsp:cNvSpPr/>
      </dsp:nvSpPr>
      <dsp:spPr>
        <a:xfrm rot="16200000">
          <a:off x="339671" y="1027024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350711" y="1056712"/>
        <a:ext cx="51521" cy="55943"/>
      </dsp:txXfrm>
    </dsp:sp>
    <dsp:sp modelId="{DFC43A98-986B-4C37-9E9D-56B90A956E4A}">
      <dsp:nvSpPr>
        <dsp:cNvPr id="0" name=""/>
        <dsp:cNvSpPr/>
      </dsp:nvSpPr>
      <dsp:spPr>
        <a:xfrm>
          <a:off x="238340" y="725861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278798" y="766319"/>
        <a:ext cx="195348" cy="195348"/>
      </dsp:txXfrm>
    </dsp:sp>
    <dsp:sp modelId="{ABE4F431-9AB1-43B0-8CEB-5B881B23AAED}">
      <dsp:nvSpPr>
        <dsp:cNvPr id="0" name=""/>
        <dsp:cNvSpPr/>
      </dsp:nvSpPr>
      <dsp:spPr>
        <a:xfrm rot="17742857">
          <a:off x="428828" y="632239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435078" y="660834"/>
        <a:ext cx="51521" cy="55943"/>
      </dsp:txXfrm>
    </dsp:sp>
    <dsp:sp modelId="{8220E086-E4E3-42B4-9C6C-83CB50BDE400}">
      <dsp:nvSpPr>
        <dsp:cNvPr id="0" name=""/>
        <dsp:cNvSpPr/>
      </dsp:nvSpPr>
      <dsp:spPr>
        <a:xfrm>
          <a:off x="418460" y="351838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458918" y="392296"/>
        <a:ext cx="195348" cy="195348"/>
      </dsp:txXfrm>
    </dsp:sp>
    <dsp:sp modelId="{41A84427-36AA-4F55-B2B4-930740F84514}">
      <dsp:nvSpPr>
        <dsp:cNvPr id="0" name=""/>
        <dsp:cNvSpPr/>
      </dsp:nvSpPr>
      <dsp:spPr>
        <a:xfrm rot="19285714">
          <a:off x="680445" y="315233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682854" y="340764"/>
        <a:ext cx="51521" cy="55943"/>
      </dsp:txXfrm>
    </dsp:sp>
    <dsp:sp modelId="{35B88887-898A-4D10-AADC-F4CD54C4AD23}">
      <dsp:nvSpPr>
        <dsp:cNvPr id="0" name=""/>
        <dsp:cNvSpPr/>
      </dsp:nvSpPr>
      <dsp:spPr>
        <a:xfrm>
          <a:off x="743025" y="93006"/>
          <a:ext cx="276264" cy="2762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600" kern="1200" dirty="0"/>
        </a:p>
      </dsp:txBody>
      <dsp:txXfrm>
        <a:off x="783483" y="133464"/>
        <a:ext cx="195348" cy="195348"/>
      </dsp:txXfrm>
    </dsp:sp>
    <dsp:sp modelId="{FFC2B492-3C89-4148-9D01-C201CFC0904A}">
      <dsp:nvSpPr>
        <dsp:cNvPr id="0" name=""/>
        <dsp:cNvSpPr/>
      </dsp:nvSpPr>
      <dsp:spPr>
        <a:xfrm rot="20828571">
          <a:off x="1044689" y="138794"/>
          <a:ext cx="73601" cy="932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1044966" y="159899"/>
        <a:ext cx="51521" cy="559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92043-A4E1-4ECA-844D-ADCFFB3AECD0}">
      <dsp:nvSpPr>
        <dsp:cNvPr id="0" name=""/>
        <dsp:cNvSpPr/>
      </dsp:nvSpPr>
      <dsp:spPr>
        <a:xfrm>
          <a:off x="3419297" y="1417618"/>
          <a:ext cx="2304986" cy="1558677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สังคมคุณธรรม </a:t>
          </a:r>
          <a:endParaRPr lang="th-TH" sz="4000" b="1" kern="1200" dirty="0">
            <a:solidFill>
              <a:srgbClr val="0000FF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759817" y="1647884"/>
        <a:ext cx="1623946" cy="1098145"/>
      </dsp:txXfrm>
    </dsp:sp>
    <dsp:sp modelId="{F7BA149F-7608-43C6-9306-694E3BDE310A}">
      <dsp:nvSpPr>
        <dsp:cNvPr id="0" name=""/>
        <dsp:cNvSpPr/>
      </dsp:nvSpPr>
      <dsp:spPr>
        <a:xfrm>
          <a:off x="4799170" y="671896"/>
          <a:ext cx="679834" cy="58576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F6F65-284A-4EDE-B51B-6225735D66DB}">
      <dsp:nvSpPr>
        <dsp:cNvPr id="0" name=""/>
        <dsp:cNvSpPr/>
      </dsp:nvSpPr>
      <dsp:spPr>
        <a:xfrm>
          <a:off x="3223996" y="0"/>
          <a:ext cx="2702294" cy="1277438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เพิ่มคนดี  กลุ่ม  องค์กร ชุมชนและเครือข่ายที่ทำความดี ให้มากขึ้นในสังคมไทย  </a:t>
          </a:r>
          <a:endParaRPr lang="th-TH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570842" y="163962"/>
        <a:ext cx="2008602" cy="949514"/>
      </dsp:txXfrm>
    </dsp:sp>
    <dsp:sp modelId="{00B67BFA-685B-4FCD-AC5C-5D62E35C04AB}">
      <dsp:nvSpPr>
        <dsp:cNvPr id="0" name=""/>
        <dsp:cNvSpPr/>
      </dsp:nvSpPr>
      <dsp:spPr>
        <a:xfrm>
          <a:off x="5468547" y="1857136"/>
          <a:ext cx="679834" cy="585767"/>
        </a:xfrm>
        <a:prstGeom prst="hexagon">
          <a:avLst>
            <a:gd name="adj" fmla="val 28900"/>
            <a:gd name="vf" fmla="val 11547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542CA-79C9-4F53-A52A-0592F844D18A}">
      <dsp:nvSpPr>
        <dsp:cNvPr id="0" name=""/>
        <dsp:cNvSpPr/>
      </dsp:nvSpPr>
      <dsp:spPr>
        <a:xfrm>
          <a:off x="5897963" y="640388"/>
          <a:ext cx="2702294" cy="1277438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ปัญหาทางสังคม ที่เมื่อกำหนดร่วมกันแล้ว  จะลดลง </a:t>
          </a:r>
          <a:endParaRPr lang="th-TH" sz="2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244809" y="804350"/>
        <a:ext cx="2008602" cy="949514"/>
      </dsp:txXfrm>
    </dsp:sp>
    <dsp:sp modelId="{C6C5D514-0429-4D83-AF22-4D5D05C0D68D}">
      <dsp:nvSpPr>
        <dsp:cNvPr id="0" name=""/>
        <dsp:cNvSpPr/>
      </dsp:nvSpPr>
      <dsp:spPr>
        <a:xfrm>
          <a:off x="4956232" y="3137921"/>
          <a:ext cx="679834" cy="58576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94980-962A-46DE-B867-7F7DA3B45441}">
      <dsp:nvSpPr>
        <dsp:cNvPr id="0" name=""/>
        <dsp:cNvSpPr/>
      </dsp:nvSpPr>
      <dsp:spPr>
        <a:xfrm>
          <a:off x="5962003" y="2369453"/>
          <a:ext cx="2702294" cy="1277438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ความสุขของคนในจังหวัดจะเพิ่มขึ้น รู้สึกอบอุ่น ปลอดภัย</a:t>
          </a:r>
          <a:endParaRPr lang="th-TH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308849" y="2533415"/>
        <a:ext cx="2008602" cy="949514"/>
      </dsp:txXfrm>
    </dsp:sp>
    <dsp:sp modelId="{418530E7-0337-4178-9137-30BEA58122CB}">
      <dsp:nvSpPr>
        <dsp:cNvPr id="0" name=""/>
        <dsp:cNvSpPr/>
      </dsp:nvSpPr>
      <dsp:spPr>
        <a:xfrm>
          <a:off x="3674216" y="3131415"/>
          <a:ext cx="679834" cy="58576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C18D6-BDBF-4374-8663-7B06708BA569}">
      <dsp:nvSpPr>
        <dsp:cNvPr id="0" name=""/>
        <dsp:cNvSpPr/>
      </dsp:nvSpPr>
      <dsp:spPr>
        <a:xfrm>
          <a:off x="3223996" y="3116914"/>
          <a:ext cx="2702294" cy="1277438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เพื่อนมาก ได้เครือข่ายบุคคลและองค์กรที่ทำดี ทั้งในและต่างประเทศ </a:t>
          </a:r>
          <a:endParaRPr lang="th-TH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570842" y="3280876"/>
        <a:ext cx="2008602" cy="949514"/>
      </dsp:txXfrm>
    </dsp:sp>
    <dsp:sp modelId="{D2F1EDB7-D2DC-49F4-8E4E-77A80DF7CD5A}">
      <dsp:nvSpPr>
        <dsp:cNvPr id="0" name=""/>
        <dsp:cNvSpPr/>
      </dsp:nvSpPr>
      <dsp:spPr>
        <a:xfrm>
          <a:off x="2971022" y="1921175"/>
          <a:ext cx="679834" cy="585767"/>
        </a:xfrm>
        <a:prstGeom prst="hexagon">
          <a:avLst>
            <a:gd name="adj" fmla="val 28900"/>
            <a:gd name="vf" fmla="val 11547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65D3D-C569-43B7-8B8F-6255C1A382C5}">
      <dsp:nvSpPr>
        <dsp:cNvPr id="0" name=""/>
        <dsp:cNvSpPr/>
      </dsp:nvSpPr>
      <dsp:spPr>
        <a:xfrm>
          <a:off x="582710" y="2561564"/>
          <a:ext cx="2702294" cy="1277438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เกิดความปรองดอง ของคนในจังหวัด ส่งผลดีต่อประเทศชาติ </a:t>
          </a:r>
          <a:endParaRPr lang="th-TH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929556" y="2725526"/>
        <a:ext cx="2008602" cy="949514"/>
      </dsp:txXfrm>
    </dsp:sp>
    <dsp:sp modelId="{5F8A8F62-58D2-4A24-BB16-333D8BDD745E}">
      <dsp:nvSpPr>
        <dsp:cNvPr id="0" name=""/>
        <dsp:cNvSpPr/>
      </dsp:nvSpPr>
      <dsp:spPr>
        <a:xfrm>
          <a:off x="518669" y="448280"/>
          <a:ext cx="2702294" cy="1277438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ได้การยกย่อง ภาพลักษณ์การทำความดีจากสังคม</a:t>
          </a:r>
          <a:endParaRPr lang="th-TH" sz="2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865515" y="612242"/>
        <a:ext cx="2008602" cy="94951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8CE22-54A9-4D2F-AEAD-3C4E294201AF}">
      <dsp:nvSpPr>
        <dsp:cNvPr id="0" name=""/>
        <dsp:cNvSpPr/>
      </dsp:nvSpPr>
      <dsp:spPr>
        <a:xfrm rot="2562730">
          <a:off x="3294172" y="2721422"/>
          <a:ext cx="586144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586144" y="19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A42D5-5146-4D34-A3FD-3AE37E6CAAEE}">
      <dsp:nvSpPr>
        <dsp:cNvPr id="0" name=""/>
        <dsp:cNvSpPr/>
      </dsp:nvSpPr>
      <dsp:spPr>
        <a:xfrm>
          <a:off x="3371904" y="1920064"/>
          <a:ext cx="651970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651970" y="19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E82C9-0702-42C8-92D5-2A1BBFB86B7E}">
      <dsp:nvSpPr>
        <dsp:cNvPr id="0" name=""/>
        <dsp:cNvSpPr/>
      </dsp:nvSpPr>
      <dsp:spPr>
        <a:xfrm rot="19037270">
          <a:off x="3294172" y="1118707"/>
          <a:ext cx="586144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586144" y="192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3BE79-1B58-4CA0-AA6A-9252F047DA88}">
      <dsp:nvSpPr>
        <dsp:cNvPr id="0" name=""/>
        <dsp:cNvSpPr/>
      </dsp:nvSpPr>
      <dsp:spPr>
        <a:xfrm>
          <a:off x="1786747" y="1006867"/>
          <a:ext cx="1864890" cy="186489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7007A-672F-428F-86CF-70BF37789395}">
      <dsp:nvSpPr>
        <dsp:cNvPr id="0" name=""/>
        <dsp:cNvSpPr/>
      </dsp:nvSpPr>
      <dsp:spPr>
        <a:xfrm>
          <a:off x="3654199" y="197"/>
          <a:ext cx="1118934" cy="1118934"/>
        </a:xfrm>
        <a:prstGeom prst="ellipse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พิจิตรโมเดล</a:t>
          </a:r>
          <a:endParaRPr lang="en-US" sz="29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818063" y="164061"/>
        <a:ext cx="791206" cy="791206"/>
      </dsp:txXfrm>
    </dsp:sp>
    <dsp:sp modelId="{AB6A8427-9407-43E1-947E-0AE106A78823}">
      <dsp:nvSpPr>
        <dsp:cNvPr id="0" name=""/>
        <dsp:cNvSpPr/>
      </dsp:nvSpPr>
      <dsp:spPr>
        <a:xfrm>
          <a:off x="4885026" y="197"/>
          <a:ext cx="1678401" cy="1118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ขับเคลื่อนผ่านเครือข่ายทางสังคม </a:t>
          </a:r>
          <a:endParaRPr lang="en-US" sz="2800" b="1" kern="1200" dirty="0">
            <a:solidFill>
              <a:srgbClr val="000099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885026" y="197"/>
        <a:ext cx="1678401" cy="1118934"/>
      </dsp:txXfrm>
    </dsp:sp>
    <dsp:sp modelId="{0E526F91-FB4D-49BF-9B88-351D9A02F0DA}">
      <dsp:nvSpPr>
        <dsp:cNvPr id="0" name=""/>
        <dsp:cNvSpPr/>
      </dsp:nvSpPr>
      <dsp:spPr>
        <a:xfrm>
          <a:off x="4023874" y="1379845"/>
          <a:ext cx="1118934" cy="111893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บุรีรัมย์โมเดล</a:t>
          </a:r>
          <a:endParaRPr lang="en-US" sz="29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187738" y="1543709"/>
        <a:ext cx="791206" cy="791206"/>
      </dsp:txXfrm>
    </dsp:sp>
    <dsp:sp modelId="{BF86E563-4257-4622-8A2B-46723039C06F}">
      <dsp:nvSpPr>
        <dsp:cNvPr id="0" name=""/>
        <dsp:cNvSpPr/>
      </dsp:nvSpPr>
      <dsp:spPr>
        <a:xfrm>
          <a:off x="5254702" y="1379845"/>
          <a:ext cx="1678401" cy="1118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ขับเคลื่อนผ่านกลไกท้องถิ่นหรือท้องที่ </a:t>
          </a:r>
          <a:endParaRPr lang="en-US" sz="2800" b="1" kern="1200" dirty="0">
            <a:solidFill>
              <a:srgbClr val="000099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254702" y="1379845"/>
        <a:ext cx="1678401" cy="1118934"/>
      </dsp:txXfrm>
    </dsp:sp>
    <dsp:sp modelId="{B4568FCF-03CB-4C73-B969-E7CD16883CBA}">
      <dsp:nvSpPr>
        <dsp:cNvPr id="0" name=""/>
        <dsp:cNvSpPr/>
      </dsp:nvSpPr>
      <dsp:spPr>
        <a:xfrm>
          <a:off x="3654199" y="2759494"/>
          <a:ext cx="1118934" cy="1118934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ราชบุรีโมเดล</a:t>
          </a:r>
          <a:endParaRPr lang="en-US" sz="29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818063" y="2923358"/>
        <a:ext cx="791206" cy="791206"/>
      </dsp:txXfrm>
    </dsp:sp>
    <dsp:sp modelId="{2A7B7884-E2E2-4A08-AE9D-57AEF2295E76}">
      <dsp:nvSpPr>
        <dsp:cNvPr id="0" name=""/>
        <dsp:cNvSpPr/>
      </dsp:nvSpPr>
      <dsp:spPr>
        <a:xfrm>
          <a:off x="4885026" y="2759494"/>
          <a:ext cx="1678401" cy="1118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800" b="1" kern="1200" dirty="0" smtClean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ขับเคลื่อนแบบผสมผสาน </a:t>
          </a:r>
          <a:endParaRPr lang="en-US" sz="2800" b="1" kern="1200" dirty="0">
            <a:solidFill>
              <a:srgbClr val="000099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885026" y="2759494"/>
        <a:ext cx="1678401" cy="1118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E1747-A1B9-45D4-AAD3-877E2305002D}">
      <dsp:nvSpPr>
        <dsp:cNvPr id="0" name=""/>
        <dsp:cNvSpPr/>
      </dsp:nvSpPr>
      <dsp:spPr>
        <a:xfrm>
          <a:off x="3778987" y="138769"/>
          <a:ext cx="1441128" cy="715782"/>
        </a:xfrm>
        <a:prstGeom prst="roundRect">
          <a:avLst/>
        </a:prstGeom>
        <a:solidFill>
          <a:srgbClr val="FFFF00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ระบบเศรษฐกิจและการเมือง</a:t>
          </a:r>
          <a:endParaRPr lang="en-US" sz="2000" b="1" kern="1200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813929" y="173711"/>
        <a:ext cx="1371244" cy="645898"/>
      </dsp:txXfrm>
    </dsp:sp>
    <dsp:sp modelId="{9C03006B-5F1F-4C10-92C0-18C14570EF39}">
      <dsp:nvSpPr>
        <dsp:cNvPr id="0" name=""/>
        <dsp:cNvSpPr/>
      </dsp:nvSpPr>
      <dsp:spPr>
        <a:xfrm>
          <a:off x="2879288" y="496660"/>
          <a:ext cx="3240528" cy="3240528"/>
        </a:xfrm>
        <a:custGeom>
          <a:avLst/>
          <a:gdLst/>
          <a:ahLst/>
          <a:cxnLst/>
          <a:rect l="0" t="0" r="0" b="0"/>
          <a:pathLst>
            <a:path>
              <a:moveTo>
                <a:pt x="2353343" y="175324"/>
              </a:moveTo>
              <a:arcTo wR="1620264" hR="1620264" stAng="17814036" swAng="3012750"/>
            </a:path>
          </a:pathLst>
        </a:custGeom>
        <a:noFill/>
        <a:ln w="5715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944D9-3230-4105-A371-2062012C349C}">
      <dsp:nvSpPr>
        <dsp:cNvPr id="0" name=""/>
        <dsp:cNvSpPr/>
      </dsp:nvSpPr>
      <dsp:spPr>
        <a:xfrm>
          <a:off x="5512075" y="1769224"/>
          <a:ext cx="1215482" cy="695399"/>
        </a:xfrm>
        <a:prstGeom prst="roundRect">
          <a:avLst/>
        </a:prstGeom>
        <a:solidFill>
          <a:srgbClr val="FFCCFF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สถานที่ทำงานกลุ่มอาชีพ</a:t>
          </a:r>
          <a:endParaRPr lang="en-US" sz="2000" b="1" kern="1200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546022" y="1803171"/>
        <a:ext cx="1147588" cy="627505"/>
      </dsp:txXfrm>
    </dsp:sp>
    <dsp:sp modelId="{2FFC6AC4-CC73-4677-BA38-432DB43C8800}">
      <dsp:nvSpPr>
        <dsp:cNvPr id="0" name=""/>
        <dsp:cNvSpPr/>
      </dsp:nvSpPr>
      <dsp:spPr>
        <a:xfrm>
          <a:off x="2991347" y="163912"/>
          <a:ext cx="3240528" cy="3240528"/>
        </a:xfrm>
        <a:custGeom>
          <a:avLst/>
          <a:gdLst/>
          <a:ahLst/>
          <a:cxnLst/>
          <a:rect l="0" t="0" r="0" b="0"/>
          <a:pathLst>
            <a:path>
              <a:moveTo>
                <a:pt x="3085198" y="2312523"/>
              </a:moveTo>
              <a:arcTo wR="1620264" hR="1620264" stAng="1517593" swAng="2791812"/>
            </a:path>
          </a:pathLst>
        </a:custGeom>
        <a:noFill/>
        <a:ln w="57150" cap="flat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95875-BBA0-49A3-880E-147F68BFC64A}">
      <dsp:nvSpPr>
        <dsp:cNvPr id="0" name=""/>
        <dsp:cNvSpPr/>
      </dsp:nvSpPr>
      <dsp:spPr>
        <a:xfrm>
          <a:off x="3889160" y="3122693"/>
          <a:ext cx="1215482" cy="695399"/>
        </a:xfrm>
        <a:prstGeom prst="roundRect">
          <a:avLst/>
        </a:prstGeom>
        <a:solidFill>
          <a:srgbClr val="B3FFE6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วัฒนธรรม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ความเชื่อ</a:t>
          </a:r>
          <a:endParaRPr lang="en-US" sz="2400" b="1" kern="1200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923107" y="3156640"/>
        <a:ext cx="1147588" cy="627505"/>
      </dsp:txXfrm>
    </dsp:sp>
    <dsp:sp modelId="{FB1539AA-6C0C-41C7-826F-DC8F74C5762C}">
      <dsp:nvSpPr>
        <dsp:cNvPr id="0" name=""/>
        <dsp:cNvSpPr/>
      </dsp:nvSpPr>
      <dsp:spPr>
        <a:xfrm>
          <a:off x="2766705" y="162782"/>
          <a:ext cx="3240528" cy="3240528"/>
        </a:xfrm>
        <a:custGeom>
          <a:avLst/>
          <a:gdLst/>
          <a:ahLst/>
          <a:cxnLst/>
          <a:rect l="0" t="0" r="0" b="0"/>
          <a:pathLst>
            <a:path>
              <a:moveTo>
                <a:pt x="1110117" y="3158121"/>
              </a:moveTo>
              <a:arcTo wR="1620264" hR="1620264" stAng="6501120" swAng="2778768"/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11EE9-1990-4032-A7B6-2E0D6C5DEC7B}">
      <dsp:nvSpPr>
        <dsp:cNvPr id="0" name=""/>
        <dsp:cNvSpPr/>
      </dsp:nvSpPr>
      <dsp:spPr>
        <a:xfrm>
          <a:off x="2322235" y="1769224"/>
          <a:ext cx="1114105" cy="69539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อิทธิพลของสื่อ</a:t>
          </a:r>
          <a:endParaRPr lang="en-US" sz="2400" b="1" kern="1200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56182" y="1803171"/>
        <a:ext cx="1046211" cy="627505"/>
      </dsp:txXfrm>
    </dsp:sp>
    <dsp:sp modelId="{A0E26420-EC47-411E-AFA7-7B8FB02A45AB}">
      <dsp:nvSpPr>
        <dsp:cNvPr id="0" name=""/>
        <dsp:cNvSpPr/>
      </dsp:nvSpPr>
      <dsp:spPr>
        <a:xfrm>
          <a:off x="2879288" y="496660"/>
          <a:ext cx="3240528" cy="3240528"/>
        </a:xfrm>
        <a:custGeom>
          <a:avLst/>
          <a:gdLst/>
          <a:ahLst/>
          <a:cxnLst/>
          <a:rect l="0" t="0" r="0" b="0"/>
          <a:pathLst>
            <a:path>
              <a:moveTo>
                <a:pt x="40810" y="1258901"/>
              </a:moveTo>
              <a:arcTo wR="1620264" hR="1620264" stAng="11573214" swAng="3012750"/>
            </a:path>
          </a:pathLst>
        </a:custGeom>
        <a:noFill/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E1747-A1B9-45D4-AAD3-877E2305002D}">
      <dsp:nvSpPr>
        <dsp:cNvPr id="0" name=""/>
        <dsp:cNvSpPr/>
      </dsp:nvSpPr>
      <dsp:spPr>
        <a:xfrm>
          <a:off x="1741874" y="63420"/>
          <a:ext cx="533199" cy="30505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400" b="1" kern="12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สถาบันศาสนา</a:t>
          </a:r>
          <a:endParaRPr lang="en-US" sz="1400" b="1" kern="1200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756765" y="78311"/>
        <a:ext cx="503417" cy="275270"/>
      </dsp:txXfrm>
    </dsp:sp>
    <dsp:sp modelId="{9C03006B-5F1F-4C10-92C0-18C14570EF39}">
      <dsp:nvSpPr>
        <dsp:cNvPr id="0" name=""/>
        <dsp:cNvSpPr/>
      </dsp:nvSpPr>
      <dsp:spPr>
        <a:xfrm>
          <a:off x="1298110" y="215946"/>
          <a:ext cx="1420726" cy="1420726"/>
        </a:xfrm>
        <a:custGeom>
          <a:avLst/>
          <a:gdLst/>
          <a:ahLst/>
          <a:cxnLst/>
          <a:rect l="0" t="0" r="0" b="0"/>
          <a:pathLst>
            <a:path>
              <a:moveTo>
                <a:pt x="983088" y="54438"/>
              </a:moveTo>
              <a:arcTo wR="710363" hR="710363" stAng="17554616" swAng="3269407"/>
            </a:path>
          </a:pathLst>
        </a:custGeom>
        <a:noFill/>
        <a:ln w="38100" cap="flat" cmpd="sng" algn="ctr">
          <a:solidFill>
            <a:srgbClr val="1694AA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944D9-3230-4105-A371-2062012C349C}">
      <dsp:nvSpPr>
        <dsp:cNvPr id="0" name=""/>
        <dsp:cNvSpPr/>
      </dsp:nvSpPr>
      <dsp:spPr>
        <a:xfrm>
          <a:off x="2452237" y="773783"/>
          <a:ext cx="533199" cy="30505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b="1" kern="12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โรงเรียน</a:t>
          </a:r>
          <a:endParaRPr lang="en-US" sz="1200" b="1" kern="1200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467128" y="788674"/>
        <a:ext cx="503417" cy="275270"/>
      </dsp:txXfrm>
    </dsp:sp>
    <dsp:sp modelId="{2FFC6AC4-CC73-4677-BA38-432DB43C8800}">
      <dsp:nvSpPr>
        <dsp:cNvPr id="0" name=""/>
        <dsp:cNvSpPr/>
      </dsp:nvSpPr>
      <dsp:spPr>
        <a:xfrm>
          <a:off x="1298110" y="215946"/>
          <a:ext cx="1420726" cy="1420726"/>
        </a:xfrm>
        <a:custGeom>
          <a:avLst/>
          <a:gdLst/>
          <a:ahLst/>
          <a:cxnLst/>
          <a:rect l="0" t="0" r="0" b="0"/>
          <a:pathLst>
            <a:path>
              <a:moveTo>
                <a:pt x="1402706" y="869350"/>
              </a:moveTo>
              <a:arcTo wR="710363" hR="710363" stAng="775976" swAng="3269407"/>
            </a:path>
          </a:pathLst>
        </a:custGeom>
        <a:noFill/>
        <a:ln w="38100" cap="flat" cmpd="sng" algn="ctr">
          <a:solidFill>
            <a:srgbClr val="008FA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95875-BBA0-49A3-880E-147F68BFC64A}">
      <dsp:nvSpPr>
        <dsp:cNvPr id="0" name=""/>
        <dsp:cNvSpPr/>
      </dsp:nvSpPr>
      <dsp:spPr>
        <a:xfrm>
          <a:off x="1741874" y="1484146"/>
          <a:ext cx="533199" cy="30505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800" b="1" kern="120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ครอบ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th-TH" sz="1800" b="1" kern="120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ครัว</a:t>
          </a:r>
          <a:endParaRPr lang="en-US" sz="1800" b="1" kern="120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756765" y="1499037"/>
        <a:ext cx="503417" cy="275270"/>
      </dsp:txXfrm>
    </dsp:sp>
    <dsp:sp modelId="{FB1539AA-6C0C-41C7-826F-DC8F74C5762C}">
      <dsp:nvSpPr>
        <dsp:cNvPr id="0" name=""/>
        <dsp:cNvSpPr/>
      </dsp:nvSpPr>
      <dsp:spPr>
        <a:xfrm>
          <a:off x="1298110" y="215946"/>
          <a:ext cx="1420726" cy="1420726"/>
        </a:xfrm>
        <a:custGeom>
          <a:avLst/>
          <a:gdLst/>
          <a:ahLst/>
          <a:cxnLst/>
          <a:rect l="0" t="0" r="0" b="0"/>
          <a:pathLst>
            <a:path>
              <a:moveTo>
                <a:pt x="437638" y="1366287"/>
              </a:moveTo>
              <a:arcTo wR="710363" hR="710363" stAng="6754616" swAng="3269407"/>
            </a:path>
          </a:pathLst>
        </a:custGeom>
        <a:noFill/>
        <a:ln w="38100" cap="flat" cmpd="sng" algn="ctr">
          <a:solidFill>
            <a:srgbClr val="008FA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11EE9-1990-4032-A7B6-2E0D6C5DEC7B}">
      <dsp:nvSpPr>
        <dsp:cNvPr id="0" name=""/>
        <dsp:cNvSpPr/>
      </dsp:nvSpPr>
      <dsp:spPr>
        <a:xfrm>
          <a:off x="1031511" y="773783"/>
          <a:ext cx="533199" cy="30505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ชุมชน</a:t>
          </a:r>
          <a:endParaRPr lang="en-US" sz="1600" b="1" kern="1200" dirty="0">
            <a:solidFill>
              <a:srgbClr val="00206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046402" y="788674"/>
        <a:ext cx="503417" cy="275270"/>
      </dsp:txXfrm>
    </dsp:sp>
    <dsp:sp modelId="{A0E26420-EC47-411E-AFA7-7B8FB02A45AB}">
      <dsp:nvSpPr>
        <dsp:cNvPr id="0" name=""/>
        <dsp:cNvSpPr/>
      </dsp:nvSpPr>
      <dsp:spPr>
        <a:xfrm>
          <a:off x="1298110" y="215946"/>
          <a:ext cx="1420726" cy="1420726"/>
        </a:xfrm>
        <a:custGeom>
          <a:avLst/>
          <a:gdLst/>
          <a:ahLst/>
          <a:cxnLst/>
          <a:rect l="0" t="0" r="0" b="0"/>
          <a:pathLst>
            <a:path>
              <a:moveTo>
                <a:pt x="18020" y="551376"/>
              </a:moveTo>
              <a:arcTo wR="710363" hR="710363" stAng="11575976" swAng="3269407"/>
            </a:path>
          </a:pathLst>
        </a:custGeom>
        <a:noFill/>
        <a:ln w="38100" cap="flat" cmpd="sng" algn="ctr">
          <a:solidFill>
            <a:srgbClr val="008FAD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C4DFA-3778-4919-8DEA-B72B12EF89CD}">
      <dsp:nvSpPr>
        <dsp:cNvPr id="0" name=""/>
        <dsp:cNvSpPr/>
      </dsp:nvSpPr>
      <dsp:spPr>
        <a:xfrm>
          <a:off x="3476272" y="1317471"/>
          <a:ext cx="1760033" cy="1448565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rPr>
            <a:t>หลักการสำคัญ</a:t>
          </a:r>
          <a:endParaRPr lang="th-TH" sz="3200" b="1" kern="1200" dirty="0">
            <a:solidFill>
              <a:srgbClr val="000099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3760893" y="1551724"/>
        <a:ext cx="1190791" cy="980059"/>
      </dsp:txXfrm>
    </dsp:sp>
    <dsp:sp modelId="{41801F2C-B174-4BE3-85EA-B6CABFEA5F28}">
      <dsp:nvSpPr>
        <dsp:cNvPr id="0" name=""/>
        <dsp:cNvSpPr/>
      </dsp:nvSpPr>
      <dsp:spPr>
        <a:xfrm>
          <a:off x="4567606" y="624431"/>
          <a:ext cx="631808" cy="54438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5CFF5-74E8-47F7-B124-827504E809CC}">
      <dsp:nvSpPr>
        <dsp:cNvPr id="0" name=""/>
        <dsp:cNvSpPr/>
      </dsp:nvSpPr>
      <dsp:spPr>
        <a:xfrm>
          <a:off x="3673258" y="0"/>
          <a:ext cx="1372293" cy="1187194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ระเบิดจากข้างใน </a:t>
          </a:r>
          <a:endParaRPr lang="th-TH" sz="2000" b="1" kern="1200" dirty="0">
            <a:solidFill>
              <a:schemeClr val="bg1"/>
            </a:solidFill>
            <a:latin typeface="TH SarabunPSK" pitchFamily="34" charset="-34"/>
            <a:cs typeface="+mj-cs"/>
          </a:endParaRPr>
        </a:p>
      </dsp:txBody>
      <dsp:txXfrm>
        <a:off x="3900676" y="196743"/>
        <a:ext cx="917457" cy="793708"/>
      </dsp:txXfrm>
    </dsp:sp>
    <dsp:sp modelId="{C2253841-5598-4827-87E5-DEC853594611}">
      <dsp:nvSpPr>
        <dsp:cNvPr id="0" name=""/>
        <dsp:cNvSpPr/>
      </dsp:nvSpPr>
      <dsp:spPr>
        <a:xfrm>
          <a:off x="5304975" y="1642143"/>
          <a:ext cx="631808" cy="54438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B4BC9-3F3D-4FD3-9594-880A9ADF9072}">
      <dsp:nvSpPr>
        <dsp:cNvPr id="0" name=""/>
        <dsp:cNvSpPr/>
      </dsp:nvSpPr>
      <dsp:spPr>
        <a:xfrm>
          <a:off x="4931811" y="730204"/>
          <a:ext cx="1372293" cy="1187194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จากหลักความจริง</a:t>
          </a:r>
          <a:endParaRPr lang="th-TH" sz="2400" b="1" kern="1200" dirty="0">
            <a:solidFill>
              <a:schemeClr val="bg1"/>
            </a:solidFill>
            <a:effectLst/>
            <a:latin typeface="TH SarabunPSK" pitchFamily="34" charset="-34"/>
            <a:cs typeface="+mj-cs"/>
          </a:endParaRPr>
        </a:p>
      </dsp:txBody>
      <dsp:txXfrm>
        <a:off x="5159229" y="926947"/>
        <a:ext cx="917457" cy="793708"/>
      </dsp:txXfrm>
    </dsp:sp>
    <dsp:sp modelId="{FB7140FE-C998-4535-A0C3-488F13343531}">
      <dsp:nvSpPr>
        <dsp:cNvPr id="0" name=""/>
        <dsp:cNvSpPr/>
      </dsp:nvSpPr>
      <dsp:spPr>
        <a:xfrm>
          <a:off x="4792750" y="2790949"/>
          <a:ext cx="631808" cy="54438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D6C72-DBE9-47E4-ADF8-03BE908BACAD}">
      <dsp:nvSpPr>
        <dsp:cNvPr id="0" name=""/>
        <dsp:cNvSpPr/>
      </dsp:nvSpPr>
      <dsp:spPr>
        <a:xfrm>
          <a:off x="4931811" y="2165701"/>
          <a:ext cx="1372293" cy="1187194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แบบมีส่วนร่วม </a:t>
          </a:r>
          <a:endParaRPr lang="th-TH" sz="2800" b="1" kern="1200" dirty="0">
            <a:solidFill>
              <a:schemeClr val="bg1"/>
            </a:solidFill>
            <a:effectLst/>
            <a:latin typeface="TH SarabunPSK" pitchFamily="34" charset="-34"/>
            <a:cs typeface="+mj-cs"/>
          </a:endParaRPr>
        </a:p>
      </dsp:txBody>
      <dsp:txXfrm>
        <a:off x="5159229" y="2362444"/>
        <a:ext cx="917457" cy="793708"/>
      </dsp:txXfrm>
    </dsp:sp>
    <dsp:sp modelId="{5C844414-E55D-4E8E-AA3A-EC6921589ACC}">
      <dsp:nvSpPr>
        <dsp:cNvPr id="0" name=""/>
        <dsp:cNvSpPr/>
      </dsp:nvSpPr>
      <dsp:spPr>
        <a:xfrm>
          <a:off x="3522123" y="2910199"/>
          <a:ext cx="631808" cy="54438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7CDC1-B9E2-4EF1-9B9E-0F3F8845EAAA}">
      <dsp:nvSpPr>
        <dsp:cNvPr id="0" name=""/>
        <dsp:cNvSpPr/>
      </dsp:nvSpPr>
      <dsp:spPr>
        <a:xfrm>
          <a:off x="3673258" y="2896723"/>
          <a:ext cx="1372293" cy="118719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ใส่ใจแบบองค์รวม </a:t>
          </a:r>
          <a:endParaRPr lang="th-TH" sz="2400" b="1" kern="1200" dirty="0">
            <a:solidFill>
              <a:schemeClr val="bg1"/>
            </a:solidFill>
            <a:effectLst/>
            <a:latin typeface="TH SarabunPSK" pitchFamily="34" charset="-34"/>
            <a:cs typeface="+mj-cs"/>
          </a:endParaRPr>
        </a:p>
      </dsp:txBody>
      <dsp:txXfrm>
        <a:off x="3900676" y="3093466"/>
        <a:ext cx="917457" cy="793708"/>
      </dsp:txXfrm>
    </dsp:sp>
    <dsp:sp modelId="{38C99F44-7739-43BA-8A01-F3BED90EB3D2}">
      <dsp:nvSpPr>
        <dsp:cNvPr id="0" name=""/>
        <dsp:cNvSpPr/>
      </dsp:nvSpPr>
      <dsp:spPr>
        <a:xfrm>
          <a:off x="2772679" y="1892895"/>
          <a:ext cx="631808" cy="54438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034F4-01C7-4EF1-AEAA-DF66CD654237}">
      <dsp:nvSpPr>
        <dsp:cNvPr id="0" name=""/>
        <dsp:cNvSpPr/>
      </dsp:nvSpPr>
      <dsp:spPr>
        <a:xfrm>
          <a:off x="2408863" y="2166518"/>
          <a:ext cx="1372293" cy="1187194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เพื่อความดีงาม</a:t>
          </a:r>
          <a:endParaRPr lang="th-TH" sz="2400" b="1" kern="1200" dirty="0">
            <a:solidFill>
              <a:schemeClr val="bg1"/>
            </a:solidFill>
            <a:effectLst/>
            <a:latin typeface="TH SarabunPSK" pitchFamily="34" charset="-34"/>
            <a:cs typeface="+mj-cs"/>
          </a:endParaRPr>
        </a:p>
      </dsp:txBody>
      <dsp:txXfrm>
        <a:off x="2636281" y="2363261"/>
        <a:ext cx="917457" cy="793708"/>
      </dsp:txXfrm>
    </dsp:sp>
    <dsp:sp modelId="{70DD0009-DB90-44E9-B24F-116BF59F22BC}">
      <dsp:nvSpPr>
        <dsp:cNvPr id="0" name=""/>
        <dsp:cNvSpPr/>
      </dsp:nvSpPr>
      <dsp:spPr>
        <a:xfrm>
          <a:off x="2408863" y="728570"/>
          <a:ext cx="1372293" cy="1187194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solidFill>
                <a:schemeClr val="bg1"/>
              </a:solidFill>
              <a:effectLst/>
              <a:latin typeface="TH SarabunPSK" pitchFamily="34" charset="-34"/>
              <a:cs typeface="TH SarabunPSK" pitchFamily="34" charset="-34"/>
            </a:rPr>
            <a:t>สร้างข่าย ขยายผล</a:t>
          </a:r>
          <a:endParaRPr lang="th-TH" sz="2400" b="1" kern="1200" dirty="0">
            <a:solidFill>
              <a:schemeClr val="bg1"/>
            </a:solidFill>
            <a:effectLst/>
            <a:latin typeface="TH SarabunPSK" pitchFamily="34" charset="-34"/>
            <a:cs typeface="TH SarabunPSK" pitchFamily="34" charset="-34"/>
          </a:endParaRPr>
        </a:p>
      </dsp:txBody>
      <dsp:txXfrm>
        <a:off x="2636281" y="925313"/>
        <a:ext cx="917457" cy="7937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BF5C3-EADA-4A6B-AD4E-1E6519EA2D9F}">
      <dsp:nvSpPr>
        <dsp:cNvPr id="0" name=""/>
        <dsp:cNvSpPr/>
      </dsp:nvSpPr>
      <dsp:spPr>
        <a:xfrm>
          <a:off x="2266328" y="0"/>
          <a:ext cx="2164536" cy="216486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7757C-8D43-4A01-80B5-5B738534A11E}">
      <dsp:nvSpPr>
        <dsp:cNvPr id="0" name=""/>
        <dsp:cNvSpPr/>
      </dsp:nvSpPr>
      <dsp:spPr>
        <a:xfrm>
          <a:off x="2744761" y="781582"/>
          <a:ext cx="1202791" cy="601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900" b="1" i="0" u="none" strike="noStrike" kern="1200" dirty="0" smtClean="0">
              <a:solidFill>
                <a:srgbClr val="000099"/>
              </a:solidFill>
              <a:effectLst/>
              <a:latin typeface="TH SarabunPSK" pitchFamily="34" charset="-34"/>
              <a:cs typeface="TH SarabunPSK" panose="020B0500040200020003" pitchFamily="34" charset="-34"/>
            </a:rPr>
            <a:t>กิจกรรม</a:t>
          </a:r>
          <a:endParaRPr lang="en-US" sz="3900" kern="1200" dirty="0">
            <a:solidFill>
              <a:srgbClr val="000099"/>
            </a:solidFill>
          </a:endParaRPr>
        </a:p>
      </dsp:txBody>
      <dsp:txXfrm>
        <a:off x="2744761" y="781582"/>
        <a:ext cx="1202791" cy="601251"/>
      </dsp:txXfrm>
    </dsp:sp>
    <dsp:sp modelId="{753D68E7-0833-43B4-A64E-87D0DF6CDC63}">
      <dsp:nvSpPr>
        <dsp:cNvPr id="0" name=""/>
        <dsp:cNvSpPr/>
      </dsp:nvSpPr>
      <dsp:spPr>
        <a:xfrm>
          <a:off x="1665135" y="1243875"/>
          <a:ext cx="2164536" cy="216486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85DFB-DBBC-4180-8F0B-1140B657E434}">
      <dsp:nvSpPr>
        <dsp:cNvPr id="0" name=""/>
        <dsp:cNvSpPr/>
      </dsp:nvSpPr>
      <dsp:spPr>
        <a:xfrm>
          <a:off x="2146008" y="2032653"/>
          <a:ext cx="1202791" cy="601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900" b="1" i="0" u="none" strike="noStrike" kern="1200" dirty="0" smtClean="0">
              <a:solidFill>
                <a:srgbClr val="000099"/>
              </a:solidFill>
              <a:effectLst/>
              <a:latin typeface="TH SarabunPSK" pitchFamily="34" charset="-34"/>
              <a:cs typeface="TH SarabunPSK" panose="020B0500040200020003" pitchFamily="34" charset="-34"/>
            </a:rPr>
            <a:t>กิจวัตร</a:t>
          </a:r>
          <a:endParaRPr lang="en-US" sz="3900" kern="1200" dirty="0">
            <a:solidFill>
              <a:srgbClr val="000099"/>
            </a:solidFill>
          </a:endParaRPr>
        </a:p>
      </dsp:txBody>
      <dsp:txXfrm>
        <a:off x="2146008" y="2032653"/>
        <a:ext cx="1202791" cy="601251"/>
      </dsp:txXfrm>
    </dsp:sp>
    <dsp:sp modelId="{579AF5F6-8FC8-4C3F-9EB4-22F4E1433ACD}">
      <dsp:nvSpPr>
        <dsp:cNvPr id="0" name=""/>
        <dsp:cNvSpPr/>
      </dsp:nvSpPr>
      <dsp:spPr>
        <a:xfrm>
          <a:off x="2420386" y="2636602"/>
          <a:ext cx="1859671" cy="186041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A574C-1B02-4FAD-9283-7519845F7B00}">
      <dsp:nvSpPr>
        <dsp:cNvPr id="0" name=""/>
        <dsp:cNvSpPr/>
      </dsp:nvSpPr>
      <dsp:spPr>
        <a:xfrm>
          <a:off x="2747607" y="3285522"/>
          <a:ext cx="1202791" cy="6012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900" b="1" i="0" u="none" strike="noStrike" kern="1200" dirty="0" smtClean="0">
              <a:solidFill>
                <a:srgbClr val="000099"/>
              </a:solidFill>
              <a:effectLst/>
              <a:latin typeface="TH SarabunPSK" pitchFamily="34" charset="-34"/>
              <a:cs typeface="TH SarabunPSK" panose="020B0500040200020003" pitchFamily="34" charset="-34"/>
            </a:rPr>
            <a:t>วิถีชีวิต</a:t>
          </a:r>
          <a:endParaRPr lang="en-US" sz="3900" kern="1200" dirty="0">
            <a:solidFill>
              <a:srgbClr val="000099"/>
            </a:solidFill>
          </a:endParaRPr>
        </a:p>
      </dsp:txBody>
      <dsp:txXfrm>
        <a:off x="2747607" y="3285522"/>
        <a:ext cx="1202791" cy="6012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D76BF-486A-41AB-B4FB-9C38538B1FB9}">
      <dsp:nvSpPr>
        <dsp:cNvPr id="0" name=""/>
        <dsp:cNvSpPr/>
      </dsp:nvSpPr>
      <dsp:spPr>
        <a:xfrm>
          <a:off x="779030" y="0"/>
          <a:ext cx="7558608" cy="3048000"/>
        </a:xfrm>
        <a:prstGeom prst="rightArrow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0C017F1-0407-48A2-AD94-4EC0E3364CD7}">
      <dsp:nvSpPr>
        <dsp:cNvPr id="0" name=""/>
        <dsp:cNvSpPr/>
      </dsp:nvSpPr>
      <dsp:spPr>
        <a:xfrm>
          <a:off x="2171" y="914400"/>
          <a:ext cx="1990170" cy="1219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ก่อรูปความคิด</a:t>
          </a:r>
          <a:endParaRPr lang="th-TH" sz="4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1687" y="973916"/>
        <a:ext cx="1871138" cy="1100168"/>
      </dsp:txXfrm>
    </dsp:sp>
    <dsp:sp modelId="{FD5DB421-6420-41F4-BFED-A73C79F1B20F}">
      <dsp:nvSpPr>
        <dsp:cNvPr id="0" name=""/>
        <dsp:cNvSpPr/>
      </dsp:nvSpPr>
      <dsp:spPr>
        <a:xfrm>
          <a:off x="2284208" y="932614"/>
          <a:ext cx="1990170" cy="1219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ติดตั้งกลไก </a:t>
          </a:r>
          <a:endParaRPr lang="th-TH" sz="4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343724" y="992130"/>
        <a:ext cx="1871138" cy="1100168"/>
      </dsp:txXfrm>
    </dsp:sp>
    <dsp:sp modelId="{EC40897F-4F89-45FE-9CE8-2660EA6333F8}">
      <dsp:nvSpPr>
        <dsp:cNvPr id="0" name=""/>
        <dsp:cNvSpPr/>
      </dsp:nvSpPr>
      <dsp:spPr>
        <a:xfrm>
          <a:off x="4600816" y="914400"/>
          <a:ext cx="1990170" cy="1219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มุ่งมั่นสู่เป้าหมาย</a:t>
          </a:r>
          <a:endParaRPr lang="en-US" sz="4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660332" y="973916"/>
        <a:ext cx="1871138" cy="1100168"/>
      </dsp:txXfrm>
    </dsp:sp>
    <dsp:sp modelId="{CAF95EC9-6EC5-4596-8B40-28D84C1E208F}">
      <dsp:nvSpPr>
        <dsp:cNvPr id="0" name=""/>
        <dsp:cNvSpPr/>
      </dsp:nvSpPr>
      <dsp:spPr>
        <a:xfrm>
          <a:off x="6900138" y="914400"/>
          <a:ext cx="1990170" cy="1219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สร้างข่าย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ขยายผล</a:t>
          </a:r>
          <a:endParaRPr lang="th-TH" sz="4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959654" y="973916"/>
        <a:ext cx="1871138" cy="11001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95F6FB-F915-4DD3-9A12-79A57119D6EA}">
      <dsp:nvSpPr>
        <dsp:cNvPr id="0" name=""/>
        <dsp:cNvSpPr/>
      </dsp:nvSpPr>
      <dsp:spPr>
        <a:xfrm>
          <a:off x="4302921" y="-156644"/>
          <a:ext cx="845596" cy="845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smtClean="0">
              <a:latin typeface="TH SarabunPSK" panose="020B0500040200020003" pitchFamily="34" charset="-34"/>
              <a:cs typeface="TH SarabunPSK" panose="020B0500040200020003" pitchFamily="34" charset="-34"/>
            </a:rPr>
            <a:t>ค้นหาความจริงของพื้นที่</a:t>
          </a:r>
          <a:endParaRPr lang="en-US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302921" y="-156644"/>
        <a:ext cx="845596" cy="845596"/>
      </dsp:txXfrm>
    </dsp:sp>
    <dsp:sp modelId="{A322EEC9-6003-4884-9B6C-B3F9CD9733B9}">
      <dsp:nvSpPr>
        <dsp:cNvPr id="0" name=""/>
        <dsp:cNvSpPr/>
      </dsp:nvSpPr>
      <dsp:spPr>
        <a:xfrm>
          <a:off x="1533461" y="-78387"/>
          <a:ext cx="4716361" cy="4716361"/>
        </a:xfrm>
        <a:prstGeom prst="circularArrow">
          <a:avLst>
            <a:gd name="adj1" fmla="val 3496"/>
            <a:gd name="adj2" fmla="val 216768"/>
            <a:gd name="adj3" fmla="val 19270242"/>
            <a:gd name="adj4" fmla="val 18312990"/>
            <a:gd name="adj5" fmla="val 407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D7CF9-A510-4C33-A8D7-818C8E1C87EF}">
      <dsp:nvSpPr>
        <dsp:cNvPr id="0" name=""/>
        <dsp:cNvSpPr/>
      </dsp:nvSpPr>
      <dsp:spPr>
        <a:xfrm>
          <a:off x="5482484" y="1022918"/>
          <a:ext cx="845596" cy="845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482484" y="1022918"/>
        <a:ext cx="845596" cy="845596"/>
      </dsp:txXfrm>
    </dsp:sp>
    <dsp:sp modelId="{3456D1E2-4CB0-4A8A-A50A-4FF58941AF5E}">
      <dsp:nvSpPr>
        <dsp:cNvPr id="0" name=""/>
        <dsp:cNvSpPr/>
      </dsp:nvSpPr>
      <dsp:spPr>
        <a:xfrm>
          <a:off x="1533461" y="-78387"/>
          <a:ext cx="4716361" cy="4716361"/>
        </a:xfrm>
        <a:prstGeom prst="circularArrow">
          <a:avLst>
            <a:gd name="adj1" fmla="val 3496"/>
            <a:gd name="adj2" fmla="val 216768"/>
            <a:gd name="adj3" fmla="val 435845"/>
            <a:gd name="adj4" fmla="val 20947387"/>
            <a:gd name="adj5" fmla="val 407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744DB-9FA1-4088-BD9B-7D563EF3EF56}">
      <dsp:nvSpPr>
        <dsp:cNvPr id="0" name=""/>
        <dsp:cNvSpPr/>
      </dsp:nvSpPr>
      <dsp:spPr>
        <a:xfrm>
          <a:off x="5482484" y="2691072"/>
          <a:ext cx="845596" cy="845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smtClean="0">
              <a:latin typeface="TH SarabunPSK" panose="020B0500040200020003" pitchFamily="34" charset="-34"/>
              <a:cs typeface="TH SarabunPSK" panose="020B0500040200020003" pitchFamily="34" charset="-34"/>
            </a:rPr>
            <a:t>พัฒนากลไกขับเคลื่อน</a:t>
          </a:r>
          <a:endParaRPr lang="en-US" sz="1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482484" y="2691072"/>
        <a:ext cx="845596" cy="845596"/>
      </dsp:txXfrm>
    </dsp:sp>
    <dsp:sp modelId="{3409AAFA-B45E-471E-8224-125D2F5ED179}">
      <dsp:nvSpPr>
        <dsp:cNvPr id="0" name=""/>
        <dsp:cNvSpPr/>
      </dsp:nvSpPr>
      <dsp:spPr>
        <a:xfrm>
          <a:off x="1533461" y="-78387"/>
          <a:ext cx="4716361" cy="4716361"/>
        </a:xfrm>
        <a:prstGeom prst="circularArrow">
          <a:avLst>
            <a:gd name="adj1" fmla="val 3496"/>
            <a:gd name="adj2" fmla="val 216768"/>
            <a:gd name="adj3" fmla="val 2876310"/>
            <a:gd name="adj4" fmla="val 2112990"/>
            <a:gd name="adj5" fmla="val 407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0FDC08-BB7A-4A4D-AB7B-24AA2CC8D1C3}">
      <dsp:nvSpPr>
        <dsp:cNvPr id="0" name=""/>
        <dsp:cNvSpPr/>
      </dsp:nvSpPr>
      <dsp:spPr>
        <a:xfrm>
          <a:off x="4204523" y="3553423"/>
          <a:ext cx="1042391" cy="1480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smtClean="0">
              <a:latin typeface="TH SarabunPSK" panose="020B0500040200020003" pitchFamily="34" charset="-34"/>
              <a:cs typeface="TH SarabunPSK" panose="020B0500040200020003" pitchFamily="34" charset="-34"/>
            </a:rPr>
            <a:t>สร้างเป้าหมายการเปลี่ยนแปลงร่วมกัน</a:t>
          </a:r>
          <a:endParaRPr lang="en-US" sz="1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204523" y="3553423"/>
        <a:ext cx="1042391" cy="1480021"/>
      </dsp:txXfrm>
    </dsp:sp>
    <dsp:sp modelId="{2FF15C1D-6E9D-48BA-94B6-31EA26227230}">
      <dsp:nvSpPr>
        <dsp:cNvPr id="0" name=""/>
        <dsp:cNvSpPr/>
      </dsp:nvSpPr>
      <dsp:spPr>
        <a:xfrm>
          <a:off x="1533461" y="-78387"/>
          <a:ext cx="4716361" cy="4716361"/>
        </a:xfrm>
        <a:prstGeom prst="circularArrow">
          <a:avLst>
            <a:gd name="adj1" fmla="val 3496"/>
            <a:gd name="adj2" fmla="val 216768"/>
            <a:gd name="adj3" fmla="val 5656896"/>
            <a:gd name="adj4" fmla="val 4904789"/>
            <a:gd name="adj5" fmla="val 407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AA2AD-20D1-4CD6-A75E-91C3FD50BE8A}">
      <dsp:nvSpPr>
        <dsp:cNvPr id="0" name=""/>
        <dsp:cNvSpPr/>
      </dsp:nvSpPr>
      <dsp:spPr>
        <a:xfrm>
          <a:off x="2522844" y="3870636"/>
          <a:ext cx="1069442" cy="845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smtClean="0">
              <a:latin typeface="TH SarabunPSK" panose="020B0500040200020003" pitchFamily="34" charset="-34"/>
              <a:cs typeface="TH SarabunPSK" panose="020B0500040200020003" pitchFamily="34" charset="-34"/>
            </a:rPr>
            <a:t>ลงมือทำตามแผน</a:t>
          </a:r>
          <a:endParaRPr lang="en-US" sz="1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522844" y="3870636"/>
        <a:ext cx="1069442" cy="845596"/>
      </dsp:txXfrm>
    </dsp:sp>
    <dsp:sp modelId="{FE7FFA03-7731-4C3E-9949-A076ABEF84A6}">
      <dsp:nvSpPr>
        <dsp:cNvPr id="0" name=""/>
        <dsp:cNvSpPr/>
      </dsp:nvSpPr>
      <dsp:spPr>
        <a:xfrm>
          <a:off x="1533461" y="-78387"/>
          <a:ext cx="4716361" cy="4716361"/>
        </a:xfrm>
        <a:prstGeom prst="circularArrow">
          <a:avLst>
            <a:gd name="adj1" fmla="val 3496"/>
            <a:gd name="adj2" fmla="val 216768"/>
            <a:gd name="adj3" fmla="val 8470242"/>
            <a:gd name="adj4" fmla="val 7734248"/>
            <a:gd name="adj5" fmla="val 407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6B3C8-7679-4BCF-9BD5-D5C15A696A3F}">
      <dsp:nvSpPr>
        <dsp:cNvPr id="0" name=""/>
        <dsp:cNvSpPr/>
      </dsp:nvSpPr>
      <dsp:spPr>
        <a:xfrm>
          <a:off x="1455203" y="2691072"/>
          <a:ext cx="845596" cy="845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smtClean="0">
              <a:latin typeface="TH SarabunPSK" panose="020B0500040200020003" pitchFamily="34" charset="-34"/>
              <a:cs typeface="TH SarabunPSK" panose="020B0500040200020003" pitchFamily="34" charset="-34"/>
            </a:rPr>
            <a:t>พัฒนาเพื่อความมั่นคง ยั่งยืน</a:t>
          </a:r>
          <a:endParaRPr lang="en-US" sz="18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55203" y="2691072"/>
        <a:ext cx="845596" cy="845596"/>
      </dsp:txXfrm>
    </dsp:sp>
    <dsp:sp modelId="{6E75E6AA-5334-4831-82B8-13C7D52AB6E1}">
      <dsp:nvSpPr>
        <dsp:cNvPr id="0" name=""/>
        <dsp:cNvSpPr/>
      </dsp:nvSpPr>
      <dsp:spPr>
        <a:xfrm>
          <a:off x="1533461" y="-78387"/>
          <a:ext cx="4716361" cy="4716361"/>
        </a:xfrm>
        <a:prstGeom prst="circularArrow">
          <a:avLst>
            <a:gd name="adj1" fmla="val 3496"/>
            <a:gd name="adj2" fmla="val 216768"/>
            <a:gd name="adj3" fmla="val 11235845"/>
            <a:gd name="adj4" fmla="val 10147387"/>
            <a:gd name="adj5" fmla="val 407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DEB86-D5A3-481E-87FA-A9DD27534465}">
      <dsp:nvSpPr>
        <dsp:cNvPr id="0" name=""/>
        <dsp:cNvSpPr/>
      </dsp:nvSpPr>
      <dsp:spPr>
        <a:xfrm>
          <a:off x="1455203" y="1022918"/>
          <a:ext cx="845596" cy="845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smtClean="0">
              <a:latin typeface="TH SarabunPSK" panose="020B0500040200020003" pitchFamily="34" charset="-34"/>
              <a:cs typeface="TH SarabunPSK" panose="020B0500040200020003" pitchFamily="34" charset="-34"/>
            </a:rPr>
            <a:t>ขยายผล</a:t>
          </a:r>
          <a:endParaRPr lang="en-US" sz="29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455203" y="1022918"/>
        <a:ext cx="845596" cy="845596"/>
      </dsp:txXfrm>
    </dsp:sp>
    <dsp:sp modelId="{1AB801C9-8469-40CD-9601-DF0409BADB3E}">
      <dsp:nvSpPr>
        <dsp:cNvPr id="0" name=""/>
        <dsp:cNvSpPr/>
      </dsp:nvSpPr>
      <dsp:spPr>
        <a:xfrm>
          <a:off x="1533461" y="-78387"/>
          <a:ext cx="4716361" cy="4716361"/>
        </a:xfrm>
        <a:prstGeom prst="circularArrow">
          <a:avLst>
            <a:gd name="adj1" fmla="val 3496"/>
            <a:gd name="adj2" fmla="val 216768"/>
            <a:gd name="adj3" fmla="val 13870242"/>
            <a:gd name="adj4" fmla="val 12912990"/>
            <a:gd name="adj5" fmla="val 407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1BFB5-A927-440F-A2BA-4922383490E8}">
      <dsp:nvSpPr>
        <dsp:cNvPr id="0" name=""/>
        <dsp:cNvSpPr/>
      </dsp:nvSpPr>
      <dsp:spPr>
        <a:xfrm>
          <a:off x="2634767" y="-156644"/>
          <a:ext cx="845596" cy="8455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smtClean="0">
              <a:latin typeface="TH SarabunPSK" panose="020B0500040200020003" pitchFamily="34" charset="-34"/>
              <a:cs typeface="TH SarabunPSK" panose="020B0500040200020003" pitchFamily="34" charset="-34"/>
            </a:rPr>
            <a:t>ชวนกันก่อการดี</a:t>
          </a:r>
          <a:endParaRPr lang="en-US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634767" y="-156644"/>
        <a:ext cx="845596" cy="845596"/>
      </dsp:txXfrm>
    </dsp:sp>
    <dsp:sp modelId="{D8B2A9FA-6482-485C-A1A5-0277C1170AB7}">
      <dsp:nvSpPr>
        <dsp:cNvPr id="0" name=""/>
        <dsp:cNvSpPr/>
      </dsp:nvSpPr>
      <dsp:spPr>
        <a:xfrm>
          <a:off x="1533461" y="-78387"/>
          <a:ext cx="4716361" cy="4716361"/>
        </a:xfrm>
        <a:prstGeom prst="circularArrow">
          <a:avLst>
            <a:gd name="adj1" fmla="val 3496"/>
            <a:gd name="adj2" fmla="val 216768"/>
            <a:gd name="adj3" fmla="val 16635845"/>
            <a:gd name="adj4" fmla="val 15547387"/>
            <a:gd name="adj5" fmla="val 4079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C4DFA-3778-4919-8DEA-B72B12EF89CD}">
      <dsp:nvSpPr>
        <dsp:cNvPr id="0" name=""/>
        <dsp:cNvSpPr/>
      </dsp:nvSpPr>
      <dsp:spPr>
        <a:xfrm>
          <a:off x="3075132" y="1382077"/>
          <a:ext cx="2809073" cy="1519600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solidFill>
                <a:schemeClr val="bg1"/>
              </a:solidFill>
              <a:latin typeface="TH SarabunPSK" pitchFamily="34" charset="-34"/>
              <a:cs typeface="TH SarabunPSK" panose="020B0500040200020003" pitchFamily="34" charset="-34"/>
            </a:rPr>
            <a:t>หลักการสำคัญ</a:t>
          </a:r>
          <a:endParaRPr lang="th-TH" sz="4800" b="1" kern="1200" dirty="0">
            <a:solidFill>
              <a:schemeClr val="bg1"/>
            </a:solidFill>
            <a:latin typeface="TH SarabunPSK" pitchFamily="34" charset="-34"/>
            <a:cs typeface="TH SarabunPSK" panose="020B0500040200020003" pitchFamily="34" charset="-34"/>
          </a:endParaRPr>
        </a:p>
      </dsp:txBody>
      <dsp:txXfrm>
        <a:off x="3453938" y="1586996"/>
        <a:ext cx="2051461" cy="1109762"/>
      </dsp:txXfrm>
    </dsp:sp>
    <dsp:sp modelId="{41801F2C-B174-4BE3-85EA-B6CABFEA5F28}">
      <dsp:nvSpPr>
        <dsp:cNvPr id="0" name=""/>
        <dsp:cNvSpPr/>
      </dsp:nvSpPr>
      <dsp:spPr>
        <a:xfrm>
          <a:off x="4701348" y="655051"/>
          <a:ext cx="662790" cy="5710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5CFF5-74E8-47F7-B124-827504E809CC}">
      <dsp:nvSpPr>
        <dsp:cNvPr id="0" name=""/>
        <dsp:cNvSpPr/>
      </dsp:nvSpPr>
      <dsp:spPr>
        <a:xfrm>
          <a:off x="3454604" y="0"/>
          <a:ext cx="2056666" cy="1245412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anose="020B0500040200020003" pitchFamily="34" charset="-34"/>
            </a:rPr>
            <a:t>เกิดจากความต้องการของคนในพื้นที่</a:t>
          </a:r>
          <a:endParaRPr lang="th-TH" sz="2400" b="1" kern="1200" dirty="0">
            <a:latin typeface="TH SarabunPSK" pitchFamily="34" charset="-34"/>
            <a:cs typeface="TH SarabunPSK" panose="020B0500040200020003" pitchFamily="34" charset="-34"/>
          </a:endParaRPr>
        </a:p>
      </dsp:txBody>
      <dsp:txXfrm>
        <a:off x="3744598" y="175605"/>
        <a:ext cx="1476678" cy="894202"/>
      </dsp:txXfrm>
    </dsp:sp>
    <dsp:sp modelId="{C2253841-5598-4827-87E5-DEC853594611}">
      <dsp:nvSpPr>
        <dsp:cNvPr id="0" name=""/>
        <dsp:cNvSpPr/>
      </dsp:nvSpPr>
      <dsp:spPr>
        <a:xfrm>
          <a:off x="5567925" y="1926249"/>
          <a:ext cx="662790" cy="571081"/>
        </a:xfrm>
        <a:prstGeom prst="hexagon">
          <a:avLst>
            <a:gd name="adj" fmla="val 28900"/>
            <a:gd name="vf" fmla="val 11547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B4BC9-3F3D-4FD3-9594-880A9ADF9072}">
      <dsp:nvSpPr>
        <dsp:cNvPr id="0" name=""/>
        <dsp:cNvSpPr/>
      </dsp:nvSpPr>
      <dsp:spPr>
        <a:xfrm>
          <a:off x="6207831" y="396585"/>
          <a:ext cx="1892827" cy="1245412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anose="020B0500040200020003" pitchFamily="34" charset="-34"/>
            </a:rPr>
            <a:t>ใช้ฐานคุณธรรม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anose="020B0500040200020003" pitchFamily="34" charset="-34"/>
            </a:rPr>
            <a:t>ไม่ใช้อำนาจ</a:t>
          </a:r>
          <a:endParaRPr lang="th-TH" sz="2400" b="1" kern="1200" dirty="0">
            <a:latin typeface="TH SarabunPSK" pitchFamily="34" charset="-34"/>
            <a:cs typeface="TH SarabunPSK" panose="020B0500040200020003" pitchFamily="34" charset="-34"/>
          </a:endParaRPr>
        </a:p>
      </dsp:txBody>
      <dsp:txXfrm>
        <a:off x="6484171" y="578407"/>
        <a:ext cx="1340147" cy="881768"/>
      </dsp:txXfrm>
    </dsp:sp>
    <dsp:sp modelId="{FB7140FE-C998-4535-A0C3-488F13343531}">
      <dsp:nvSpPr>
        <dsp:cNvPr id="0" name=""/>
        <dsp:cNvSpPr/>
      </dsp:nvSpPr>
      <dsp:spPr>
        <a:xfrm>
          <a:off x="4718110" y="3115988"/>
          <a:ext cx="662790" cy="5710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D6C72-DBE9-47E4-ADF8-03BE908BACAD}">
      <dsp:nvSpPr>
        <dsp:cNvPr id="0" name=""/>
        <dsp:cNvSpPr/>
      </dsp:nvSpPr>
      <dsp:spPr>
        <a:xfrm>
          <a:off x="6207831" y="2322827"/>
          <a:ext cx="1892827" cy="1245412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anose="020B0500040200020003" pitchFamily="34" charset="-34"/>
            </a:rPr>
            <a:t>เรียนรู้พัฒนาต่อเนื่อง</a:t>
          </a:r>
          <a:endParaRPr lang="th-TH" sz="2400" b="1" kern="1200" dirty="0">
            <a:latin typeface="TH SarabunPSK" pitchFamily="34" charset="-34"/>
            <a:cs typeface="TH SarabunPSK" panose="020B0500040200020003" pitchFamily="34" charset="-34"/>
          </a:endParaRPr>
        </a:p>
      </dsp:txBody>
      <dsp:txXfrm>
        <a:off x="6484171" y="2504649"/>
        <a:ext cx="1340147" cy="881768"/>
      </dsp:txXfrm>
    </dsp:sp>
    <dsp:sp modelId="{5C844414-E55D-4E8E-AA3A-EC6921589ACC}">
      <dsp:nvSpPr>
        <dsp:cNvPr id="0" name=""/>
        <dsp:cNvSpPr/>
      </dsp:nvSpPr>
      <dsp:spPr>
        <a:xfrm>
          <a:off x="3604597" y="3052909"/>
          <a:ext cx="662790" cy="57108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7CDC1-B9E2-4EF1-9B9E-0F3F8845EAAA}">
      <dsp:nvSpPr>
        <dsp:cNvPr id="0" name=""/>
        <dsp:cNvSpPr/>
      </dsp:nvSpPr>
      <dsp:spPr>
        <a:xfrm>
          <a:off x="3381243" y="3038771"/>
          <a:ext cx="2203389" cy="124541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anose="020B0500040200020003" pitchFamily="34" charset="-34"/>
            </a:rPr>
            <a:t>รวมคนเข้า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anose="020B0500040200020003" pitchFamily="34" charset="-34"/>
            </a:rPr>
            <a:t>ไม่กันคนออก </a:t>
          </a:r>
        </a:p>
      </dsp:txBody>
      <dsp:txXfrm>
        <a:off x="3683463" y="3209594"/>
        <a:ext cx="1598949" cy="903766"/>
      </dsp:txXfrm>
    </dsp:sp>
    <dsp:sp modelId="{38C99F44-7739-43BA-8A01-F3BED90EB3D2}">
      <dsp:nvSpPr>
        <dsp:cNvPr id="0" name=""/>
        <dsp:cNvSpPr/>
      </dsp:nvSpPr>
      <dsp:spPr>
        <a:xfrm>
          <a:off x="2735208" y="1926246"/>
          <a:ext cx="662790" cy="571081"/>
        </a:xfrm>
        <a:prstGeom prst="hexagon">
          <a:avLst>
            <a:gd name="adj" fmla="val 28900"/>
            <a:gd name="vf" fmla="val 11547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B034F4-01C7-4EF1-AEAA-DF66CD654237}">
      <dsp:nvSpPr>
        <dsp:cNvPr id="0" name=""/>
        <dsp:cNvSpPr/>
      </dsp:nvSpPr>
      <dsp:spPr>
        <a:xfrm>
          <a:off x="978926" y="2152863"/>
          <a:ext cx="1926240" cy="1245412"/>
        </a:xfrm>
        <a:prstGeom prst="hexagon">
          <a:avLst>
            <a:gd name="adj" fmla="val 28570"/>
            <a:gd name="vf" fmla="val 11547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anose="020B0500040200020003" pitchFamily="34" charset="-34"/>
            </a:rPr>
            <a:t>เชื่อมโยง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anose="020B0500040200020003" pitchFamily="34" charset="-34"/>
            </a:rPr>
            <a:t>อย่างเป็นขบวนการ </a:t>
          </a:r>
          <a:endParaRPr lang="th-TH" sz="2400" b="1" kern="1200" dirty="0">
            <a:latin typeface="TH SarabunPSK" pitchFamily="34" charset="-34"/>
            <a:cs typeface="TH SarabunPSK" panose="020B0500040200020003" pitchFamily="34" charset="-34"/>
          </a:endParaRPr>
        </a:p>
      </dsp:txBody>
      <dsp:txXfrm>
        <a:off x="1258051" y="2333331"/>
        <a:ext cx="1367990" cy="884476"/>
      </dsp:txXfrm>
    </dsp:sp>
    <dsp:sp modelId="{70DD0009-DB90-44E9-B24F-116BF59F22BC}">
      <dsp:nvSpPr>
        <dsp:cNvPr id="0" name=""/>
        <dsp:cNvSpPr/>
      </dsp:nvSpPr>
      <dsp:spPr>
        <a:xfrm>
          <a:off x="962212" y="396577"/>
          <a:ext cx="1959667" cy="1245412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latin typeface="TH SarabunPSK" pitchFamily="34" charset="-34"/>
              <a:cs typeface="TH SarabunPSK" panose="020B0500040200020003" pitchFamily="34" charset="-34"/>
            </a:rPr>
            <a:t>ยกย่อง เชิดชู การทำดีทุกรูปแบบ</a:t>
          </a:r>
          <a:endParaRPr lang="th-TH" sz="2400" b="1" kern="1200" dirty="0">
            <a:latin typeface="TH SarabunPSK" pitchFamily="34" charset="-34"/>
            <a:cs typeface="TH SarabunPSK" panose="020B0500040200020003" pitchFamily="34" charset="-34"/>
          </a:endParaRPr>
        </a:p>
      </dsp:txBody>
      <dsp:txXfrm>
        <a:off x="1244122" y="575737"/>
        <a:ext cx="1395847" cy="8870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8529B-E877-4E99-91E3-A6C9CA169A06}">
      <dsp:nvSpPr>
        <dsp:cNvPr id="0" name=""/>
        <dsp:cNvSpPr/>
      </dsp:nvSpPr>
      <dsp:spPr>
        <a:xfrm>
          <a:off x="3967310" y="1589797"/>
          <a:ext cx="1209379" cy="1209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kern="1200" dirty="0" smtClean="0">
              <a:latin typeface="TH SarabunPSK" pitchFamily="34" charset="-34"/>
              <a:cs typeface="TH SarabunPSK" pitchFamily="34" charset="-34"/>
            </a:rPr>
            <a:t>จังหวัดคุณธรรม</a:t>
          </a:r>
          <a:endParaRPr lang="th-TH" sz="18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4144419" y="1766906"/>
        <a:ext cx="855161" cy="855161"/>
      </dsp:txXfrm>
    </dsp:sp>
    <dsp:sp modelId="{1EC09DF9-41D4-44E0-BCF1-C89E54256EB5}">
      <dsp:nvSpPr>
        <dsp:cNvPr id="0" name=""/>
        <dsp:cNvSpPr/>
      </dsp:nvSpPr>
      <dsp:spPr>
        <a:xfrm rot="16200000">
          <a:off x="4389278" y="1395172"/>
          <a:ext cx="365443" cy="23806"/>
        </a:xfrm>
        <a:custGeom>
          <a:avLst/>
          <a:gdLst/>
          <a:ahLst/>
          <a:cxnLst/>
          <a:rect l="0" t="0" r="0" b="0"/>
          <a:pathLst>
            <a:path>
              <a:moveTo>
                <a:pt x="0" y="11903"/>
              </a:moveTo>
              <a:lnTo>
                <a:pt x="365443" y="11903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4562863" y="1397939"/>
        <a:ext cx="18272" cy="18272"/>
      </dsp:txXfrm>
    </dsp:sp>
    <dsp:sp modelId="{F4AC7497-790C-45AA-9C79-8BC1D36325EB}">
      <dsp:nvSpPr>
        <dsp:cNvPr id="0" name=""/>
        <dsp:cNvSpPr/>
      </dsp:nvSpPr>
      <dsp:spPr>
        <a:xfrm>
          <a:off x="3967310" y="14974"/>
          <a:ext cx="1209379" cy="1209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1600" kern="1200" dirty="0" smtClean="0">
              <a:latin typeface="TH SarabunPSK" pitchFamily="34" charset="-34"/>
              <a:cs typeface="TH SarabunPSK" pitchFamily="34" charset="-34"/>
            </a:rPr>
            <a:t>อำเภอคุณธรรม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4144419" y="192083"/>
        <a:ext cx="855161" cy="855161"/>
      </dsp:txXfrm>
    </dsp:sp>
    <dsp:sp modelId="{DDFD534B-44E5-4D06-8411-483650ABD3B2}">
      <dsp:nvSpPr>
        <dsp:cNvPr id="0" name=""/>
        <dsp:cNvSpPr/>
      </dsp:nvSpPr>
      <dsp:spPr>
        <a:xfrm rot="20204899">
          <a:off x="5081836" y="1721548"/>
          <a:ext cx="1126335" cy="23806"/>
        </a:xfrm>
        <a:custGeom>
          <a:avLst/>
          <a:gdLst/>
          <a:ahLst/>
          <a:cxnLst/>
          <a:rect l="0" t="0" r="0" b="0"/>
          <a:pathLst>
            <a:path>
              <a:moveTo>
                <a:pt x="0" y="11903"/>
              </a:moveTo>
              <a:lnTo>
                <a:pt x="1126335" y="11903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5616845" y="1705293"/>
        <a:ext cx="56316" cy="56316"/>
      </dsp:txXfrm>
    </dsp:sp>
    <dsp:sp modelId="{1BA3DD3D-CFAF-41F4-8DB7-61B35BBDFAE5}">
      <dsp:nvSpPr>
        <dsp:cNvPr id="0" name=""/>
        <dsp:cNvSpPr/>
      </dsp:nvSpPr>
      <dsp:spPr>
        <a:xfrm>
          <a:off x="6113317" y="667725"/>
          <a:ext cx="1209379" cy="1209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latin typeface="TH SarabunPSK" pitchFamily="34" charset="-34"/>
              <a:cs typeface="TH SarabunPSK" pitchFamily="34" charset="-34"/>
            </a:rPr>
            <a:t>ชุมชนคุณธรรม</a:t>
          </a:r>
          <a:endParaRPr lang="th-TH" sz="16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6290426" y="844834"/>
        <a:ext cx="855161" cy="855161"/>
      </dsp:txXfrm>
    </dsp:sp>
    <dsp:sp modelId="{1D42320F-9568-48EB-92D7-E4258A498D12}">
      <dsp:nvSpPr>
        <dsp:cNvPr id="0" name=""/>
        <dsp:cNvSpPr/>
      </dsp:nvSpPr>
      <dsp:spPr>
        <a:xfrm rot="3298851">
          <a:off x="4841312" y="2827101"/>
          <a:ext cx="364608" cy="23806"/>
        </a:xfrm>
        <a:custGeom>
          <a:avLst/>
          <a:gdLst/>
          <a:ahLst/>
          <a:cxnLst/>
          <a:rect l="0" t="0" r="0" b="0"/>
          <a:pathLst>
            <a:path>
              <a:moveTo>
                <a:pt x="0" y="11903"/>
              </a:moveTo>
              <a:lnTo>
                <a:pt x="364608" y="11903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5014501" y="2829889"/>
        <a:ext cx="18230" cy="18230"/>
      </dsp:txXfrm>
    </dsp:sp>
    <dsp:sp modelId="{E0425F14-6672-432F-A956-071605FB91AF}">
      <dsp:nvSpPr>
        <dsp:cNvPr id="0" name=""/>
        <dsp:cNvSpPr/>
      </dsp:nvSpPr>
      <dsp:spPr>
        <a:xfrm>
          <a:off x="4870543" y="2878831"/>
          <a:ext cx="1209379" cy="1209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latin typeface="TH SarabunPSK" pitchFamily="34" charset="-34"/>
              <a:cs typeface="TH SarabunPSK" pitchFamily="34" charset="-34"/>
            </a:rPr>
            <a:t>รพ.คุณธรรม</a:t>
          </a:r>
          <a:endParaRPr lang="th-TH" sz="16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5047652" y="3055940"/>
        <a:ext cx="855161" cy="855161"/>
      </dsp:txXfrm>
    </dsp:sp>
    <dsp:sp modelId="{ED0CA04D-5236-478C-9016-7B0DC69E8386}">
      <dsp:nvSpPr>
        <dsp:cNvPr id="0" name=""/>
        <dsp:cNvSpPr/>
      </dsp:nvSpPr>
      <dsp:spPr>
        <a:xfrm rot="7605036">
          <a:off x="3972298" y="2786348"/>
          <a:ext cx="297679" cy="23806"/>
        </a:xfrm>
        <a:custGeom>
          <a:avLst/>
          <a:gdLst/>
          <a:ahLst/>
          <a:cxnLst/>
          <a:rect l="0" t="0" r="0" b="0"/>
          <a:pathLst>
            <a:path>
              <a:moveTo>
                <a:pt x="0" y="11903"/>
              </a:moveTo>
              <a:lnTo>
                <a:pt x="297679" y="11903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4113696" y="2790809"/>
        <a:ext cx="14883" cy="14883"/>
      </dsp:txXfrm>
    </dsp:sp>
    <dsp:sp modelId="{68C72220-4CDE-41A0-B343-19ED707701A6}">
      <dsp:nvSpPr>
        <dsp:cNvPr id="0" name=""/>
        <dsp:cNvSpPr/>
      </dsp:nvSpPr>
      <dsp:spPr>
        <a:xfrm>
          <a:off x="3065587" y="2797325"/>
          <a:ext cx="1209379" cy="1209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latin typeface="TH SarabunPSK" pitchFamily="34" charset="-34"/>
              <a:cs typeface="TH SarabunPSK" pitchFamily="34" charset="-34"/>
            </a:rPr>
            <a:t>รร.คุณธรรม</a:t>
          </a:r>
          <a:endParaRPr lang="th-TH" sz="16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3242696" y="2974434"/>
        <a:ext cx="855161" cy="855161"/>
      </dsp:txXfrm>
    </dsp:sp>
    <dsp:sp modelId="{2624DEAF-22A8-4285-ACE2-4B7C6914F5D7}">
      <dsp:nvSpPr>
        <dsp:cNvPr id="0" name=""/>
        <dsp:cNvSpPr/>
      </dsp:nvSpPr>
      <dsp:spPr>
        <a:xfrm rot="12033122">
          <a:off x="2963957" y="1781419"/>
          <a:ext cx="1076083" cy="23806"/>
        </a:xfrm>
        <a:custGeom>
          <a:avLst/>
          <a:gdLst/>
          <a:ahLst/>
          <a:cxnLst/>
          <a:rect l="0" t="0" r="0" b="0"/>
          <a:pathLst>
            <a:path>
              <a:moveTo>
                <a:pt x="0" y="11903"/>
              </a:moveTo>
              <a:lnTo>
                <a:pt x="1076083" y="11903"/>
              </a:lnTo>
            </a:path>
          </a:pathLst>
        </a:custGeom>
        <a:noFill/>
        <a:ln w="952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 rot="10800000">
        <a:off x="3475097" y="1766420"/>
        <a:ext cx="53804" cy="53804"/>
      </dsp:txXfrm>
    </dsp:sp>
    <dsp:sp modelId="{AFB21A50-C963-4146-9CFC-963AC731FE97}">
      <dsp:nvSpPr>
        <dsp:cNvPr id="0" name=""/>
        <dsp:cNvSpPr/>
      </dsp:nvSpPr>
      <dsp:spPr>
        <a:xfrm>
          <a:off x="1827308" y="787467"/>
          <a:ext cx="1209379" cy="120937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latin typeface="TH SarabunPSK" pitchFamily="34" charset="-34"/>
              <a:cs typeface="TH SarabunPSK" pitchFamily="34" charset="-34"/>
            </a:rPr>
            <a:t>ท้องถิ่นคุณธรรม</a:t>
          </a:r>
          <a:endParaRPr lang="th-TH" sz="1600" kern="1200" dirty="0">
            <a:latin typeface="TH SarabunPSK" pitchFamily="34" charset="-34"/>
            <a:cs typeface="TH SarabunPSK" pitchFamily="34" charset="-34"/>
          </a:endParaRPr>
        </a:p>
      </dsp:txBody>
      <dsp:txXfrm>
        <a:off x="2004417" y="964576"/>
        <a:ext cx="855161" cy="855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#2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47899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0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B7E7-D459-4FDF-B2AE-663492DD2CD6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E5C7-6215-47C9-836A-100C75259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4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400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8011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40" y="261942"/>
            <a:ext cx="7775576" cy="475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95313" y="1088231"/>
            <a:ext cx="3968750" cy="373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7" y="1088231"/>
            <a:ext cx="3970337" cy="373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6863" y="4932760"/>
            <a:ext cx="2133600" cy="1643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16213" y="4924425"/>
            <a:ext cx="3649662" cy="21074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4926807"/>
            <a:ext cx="2133600" cy="16073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29ABF-D92C-4879-8276-088DAFA61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3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B7E7-D459-4FDF-B2AE-663492DD2CD6}" type="datetimeFigureOut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8E5C7-6215-47C9-836A-100C75259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9/12/2019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6445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0448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9/12/2019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8950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9/12/2019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9872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9/12/2019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3914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9/12/2019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291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66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1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18" Type="http://schemas.openxmlformats.org/officeDocument/2006/relationships/diagramLayout" Target="../diagrams/layout12.xml"/><Relationship Id="rId26" Type="http://schemas.microsoft.com/office/2007/relationships/diagramDrawing" Target="../diagrams/drawing13.xml"/><Relationship Id="rId39" Type="http://schemas.openxmlformats.org/officeDocument/2006/relationships/diagramQuickStyle" Target="../diagrams/quickStyle16.xml"/><Relationship Id="rId3" Type="http://schemas.openxmlformats.org/officeDocument/2006/relationships/diagramLayout" Target="../diagrams/layout9.xml"/><Relationship Id="rId21" Type="http://schemas.microsoft.com/office/2007/relationships/diagramDrawing" Target="../diagrams/drawing12.xml"/><Relationship Id="rId34" Type="http://schemas.openxmlformats.org/officeDocument/2006/relationships/diagramQuickStyle" Target="../diagrams/quickStyle15.xml"/><Relationship Id="rId42" Type="http://schemas.openxmlformats.org/officeDocument/2006/relationships/image" Target="../media/image2.png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17" Type="http://schemas.openxmlformats.org/officeDocument/2006/relationships/diagramData" Target="../diagrams/data12.xml"/><Relationship Id="rId25" Type="http://schemas.openxmlformats.org/officeDocument/2006/relationships/diagramColors" Target="../diagrams/colors13.xml"/><Relationship Id="rId33" Type="http://schemas.openxmlformats.org/officeDocument/2006/relationships/diagramLayout" Target="../diagrams/layout15.xml"/><Relationship Id="rId38" Type="http://schemas.openxmlformats.org/officeDocument/2006/relationships/diagramLayout" Target="../diagrams/layout16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20" Type="http://schemas.openxmlformats.org/officeDocument/2006/relationships/diagramColors" Target="../diagrams/colors12.xml"/><Relationship Id="rId29" Type="http://schemas.openxmlformats.org/officeDocument/2006/relationships/diagramQuickStyle" Target="../diagrams/quickStyle14.xml"/><Relationship Id="rId41" Type="http://schemas.microsoft.com/office/2007/relationships/diagramDrawing" Target="../diagrams/drawing1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24" Type="http://schemas.openxmlformats.org/officeDocument/2006/relationships/diagramQuickStyle" Target="../diagrams/quickStyle13.xml"/><Relationship Id="rId32" Type="http://schemas.openxmlformats.org/officeDocument/2006/relationships/diagramData" Target="../diagrams/data15.xml"/><Relationship Id="rId37" Type="http://schemas.openxmlformats.org/officeDocument/2006/relationships/diagramData" Target="../diagrams/data16.xml"/><Relationship Id="rId40" Type="http://schemas.openxmlformats.org/officeDocument/2006/relationships/diagramColors" Target="../diagrams/colors16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23" Type="http://schemas.openxmlformats.org/officeDocument/2006/relationships/diagramLayout" Target="../diagrams/layout13.xml"/><Relationship Id="rId28" Type="http://schemas.openxmlformats.org/officeDocument/2006/relationships/diagramLayout" Target="../diagrams/layout14.xml"/><Relationship Id="rId36" Type="http://schemas.microsoft.com/office/2007/relationships/diagramDrawing" Target="../diagrams/drawing15.xml"/><Relationship Id="rId10" Type="http://schemas.openxmlformats.org/officeDocument/2006/relationships/diagramColors" Target="../diagrams/colors10.xml"/><Relationship Id="rId19" Type="http://schemas.openxmlformats.org/officeDocument/2006/relationships/diagramQuickStyle" Target="../diagrams/quickStyle12.xml"/><Relationship Id="rId31" Type="http://schemas.microsoft.com/office/2007/relationships/diagramDrawing" Target="../diagrams/drawing14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Relationship Id="rId22" Type="http://schemas.openxmlformats.org/officeDocument/2006/relationships/diagramData" Target="../diagrams/data13.xml"/><Relationship Id="rId27" Type="http://schemas.openxmlformats.org/officeDocument/2006/relationships/diagramData" Target="../diagrams/data14.xml"/><Relationship Id="rId30" Type="http://schemas.openxmlformats.org/officeDocument/2006/relationships/diagramColors" Target="../diagrams/colors14.xml"/><Relationship Id="rId35" Type="http://schemas.openxmlformats.org/officeDocument/2006/relationships/diagramColors" Target="../diagrams/colors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image" Target="../media/image8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https://scontent-sin1-1.xx.fbcdn.net/hphotos-xtp1/v/t1.0-9/11701179_832844360134648_3220117588055775776_n.jpg?oh=4afd0d93335c372b8d05de5391fa30dc&amp;oe=5620D73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74" y="-1"/>
            <a:ext cx="744426" cy="94745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82464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80559" y="4690928"/>
            <a:ext cx="3671887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anose="020B0500040200020003" pitchFamily="34" charset="-34"/>
              </a:rPr>
              <a:t>เรากำลังต่างคนต่างทำดี อย่างมุ่งมั่น </a:t>
            </a:r>
            <a:endParaRPr lang="en-US" sz="2400" b="1" dirty="0" smtClean="0">
              <a:solidFill>
                <a:srgbClr val="0000FF"/>
              </a:solidFill>
              <a:latin typeface="TH SarabunPSK" pitchFamily="34" charset="-34"/>
              <a:cs typeface="TH SarabunPSK" panose="020B0500040200020003" pitchFamily="34" charset="-34"/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784851" y="4194149"/>
            <a:ext cx="8155573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anose="020B0500040200020003" pitchFamily="34" charset="-34"/>
              </a:rPr>
              <a:t>ลองสำรวจไปรอบตัว ว่านอกจากเราแล้ว รอบตัวเรา มีคนทำดี ยังมีอีกมากมาย </a:t>
            </a:r>
            <a:endParaRPr lang="en-US" sz="2400" b="1" dirty="0" smtClean="0">
              <a:solidFill>
                <a:srgbClr val="0000FF"/>
              </a:solidFill>
              <a:latin typeface="TH SarabunPSK" pitchFamily="34" charset="-34"/>
              <a:cs typeface="TH SarabunPSK" panose="020B0500040200020003" pitchFamily="34" charset="-34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329363" y="3294837"/>
            <a:ext cx="7611061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anose="020B0500040200020003" pitchFamily="34" charset="-34"/>
              </a:rPr>
              <a:t>จะดีมั้ย ถ้าเราสามารถเชื่อมโยง ให้คนดีๆ มาพูดคุยกัน  มามองปัญหาร่วม กันกำหนดอนาคต จากต้นทุนที่มีอยู่ ร่วมกัน </a:t>
            </a:r>
            <a:endParaRPr lang="en-US" sz="2400" b="1" dirty="0" smtClean="0">
              <a:solidFill>
                <a:srgbClr val="0000FF"/>
              </a:solidFill>
              <a:latin typeface="TH SarabunPSK" pitchFamily="34" charset="-34"/>
              <a:cs typeface="TH SarabunPSK" panose="020B0500040200020003" pitchFamily="34" charset="-34"/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811383" y="2750409"/>
            <a:ext cx="712904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anose="020B0500040200020003" pitchFamily="34" charset="-34"/>
              </a:rPr>
              <a:t>ช่วยกันเสริมและเติมเต็มซึ่งกันและกัน ขยายความดี ให้งอกงามเพิ่มพูน </a:t>
            </a:r>
            <a:endParaRPr lang="en-US" sz="2400" b="1" dirty="0" smtClean="0">
              <a:solidFill>
                <a:srgbClr val="0000FF"/>
              </a:solidFill>
              <a:latin typeface="TH SarabunPSK" pitchFamily="34" charset="-34"/>
              <a:cs typeface="TH SarabunPSK" panose="020B0500040200020003" pitchFamily="34" charset="-34"/>
            </a:endParaRP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2243681" y="1860667"/>
            <a:ext cx="6696744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anose="020B0500040200020003" pitchFamily="34" charset="-34"/>
              </a:rPr>
              <a:t>เกิดเป้าหมายร่วมกัน เป็นวาระร่วมของประชา+รัฐ  ด้านพฤติกรรมคุณธรรมของคนในพื้นที่ </a:t>
            </a:r>
            <a:endParaRPr lang="en-US" sz="2400" b="1" dirty="0" smtClean="0">
              <a:solidFill>
                <a:srgbClr val="0000FF"/>
              </a:solidFill>
              <a:latin typeface="TH SarabunPSK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559" y="471121"/>
            <a:ext cx="19431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สังคมคุณธรรม</a:t>
            </a:r>
            <a:endParaRPr lang="en-US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243681" y="953693"/>
            <a:ext cx="6696744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anose="020B0500040200020003" pitchFamily="34" charset="-34"/>
              </a:rPr>
              <a:t>แล้วขยายผลตามเป้าหมายร่วมกัน  ทำดีคนเดียวไม่พอ ต้องร่วมกันทำดี จึงจะเปลี่ยน  รูปธรรมดีๆมากมายเกิดขึ้น ไม่สิ้นสุด </a:t>
            </a:r>
            <a:endParaRPr lang="en-US" sz="2400" b="1" dirty="0" smtClean="0">
              <a:solidFill>
                <a:srgbClr val="0000FF"/>
              </a:solidFill>
              <a:latin typeface="TH SarabunPSK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243681" y="64553"/>
            <a:ext cx="6696744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anose="020B0500040200020003" pitchFamily="34" charset="-34"/>
              </a:rPr>
              <a:t>เกิดเป็นสังคมคุณธรรม ที่มีคนดี สังคมดี อยู่เย็นเป็นสุข   ปัญหาลด ความสุขเพิ่มขึ้น </a:t>
            </a:r>
            <a:endParaRPr lang="en-US" sz="2400" b="1" dirty="0" smtClean="0">
              <a:solidFill>
                <a:srgbClr val="0000FF"/>
              </a:solidFill>
              <a:latin typeface="TH SarabunPSK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550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0" grpId="0" animBg="1"/>
      <p:bldP spid="4101" grpId="0" animBg="1"/>
      <p:bldP spid="4102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76805474"/>
              </p:ext>
            </p:extLst>
          </p:nvPr>
        </p:nvGraphicFramePr>
        <p:xfrm>
          <a:off x="251520" y="681540"/>
          <a:ext cx="889248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6" y="3064669"/>
            <a:ext cx="17652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th-TH" altLang="th-TH" sz="2000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-รวมพลคนทำดี</a:t>
            </a:r>
          </a:p>
          <a:p>
            <a:pPr>
              <a:defRPr/>
            </a:pPr>
            <a:r>
              <a:rPr lang="th-TH" altLang="th-TH" sz="2000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-ประเมิน</a:t>
            </a:r>
            <a:r>
              <a:rPr lang="th-TH" altLang="th-TH" sz="20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สถานการณ์คุณธรรม และค้นหา</a:t>
            </a:r>
            <a:r>
              <a:rPr lang="th-TH" altLang="th-TH" sz="2000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ต้นทุนความดีเดิม   </a:t>
            </a:r>
            <a:endParaRPr lang="th-TH" altLang="th-TH" sz="2000" dirty="0" smtClean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14391" y="3022701"/>
            <a:ext cx="239066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altLang="th-TH" sz="2000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-เชื่อมโยงประสานพลังกับทุกภาคส่วน (รัฐ เอกชน ชุมชน สถาบันการศึกษา องค์กรศาสนา สื่อมวลชน และภาคประชาสังคมในพื้นที่) </a:t>
            </a:r>
          </a:p>
          <a:p>
            <a:pPr>
              <a:defRPr/>
            </a:pPr>
            <a:r>
              <a:rPr lang="th-TH" altLang="th-TH" sz="20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altLang="th-TH" sz="2000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</a:t>
            </a:r>
            <a:r>
              <a:rPr lang="th-TH" altLang="th-TH" sz="20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กลไกการขับเคลื่อน</a:t>
            </a:r>
            <a:r>
              <a:rPr lang="th-TH" altLang="th-TH" sz="2000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</a:t>
            </a:r>
            <a:endParaRPr lang="th-TH" altLang="th-TH" sz="2000" b="1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39778" y="3042048"/>
            <a:ext cx="20915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altLang="th-TH" sz="2000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-สื่อสารสังคม</a:t>
            </a:r>
          </a:p>
          <a:p>
            <a:pPr>
              <a:defRPr/>
            </a:pPr>
            <a:r>
              <a:rPr lang="th-TH" altLang="th-TH" sz="2000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-ขยาย</a:t>
            </a:r>
            <a:r>
              <a:rPr lang="th-TH" altLang="th-TH" sz="20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ผลสู่</a:t>
            </a:r>
            <a:r>
              <a:rPr lang="th-TH" altLang="th-TH" sz="2000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สาธารณะ</a:t>
            </a:r>
          </a:p>
          <a:p>
            <a:pPr>
              <a:defRPr/>
            </a:pPr>
            <a:r>
              <a:rPr lang="th-TH" altLang="th-TH" sz="2000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-เวที</a:t>
            </a:r>
            <a:r>
              <a:rPr lang="th-TH" altLang="th-TH" sz="20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สมัชชาคุณธรรม  ระดับจังหวัด </a:t>
            </a:r>
            <a:r>
              <a:rPr lang="en-US" altLang="th-TH" sz="2000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altLang="th-TH" sz="2000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1133457" y="252212"/>
            <a:ext cx="64627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altLang="th-TH" sz="40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แนวทางในการขับเคลื่อน จังหวัดคุณธรรม   </a:t>
            </a:r>
            <a:endParaRPr lang="en-US" altLang="th-TH" sz="4000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1321" y="3042048"/>
            <a:ext cx="18618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altLang="th-TH" sz="20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กำหนดเป้าหมายการเปลี่ยนแปลง </a:t>
            </a:r>
            <a:r>
              <a:rPr lang="en-US" altLang="th-TH" sz="20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endParaRPr lang="en-US" altLang="th-TH" sz="2000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altLang="th-TH" sz="2000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กำหนด</a:t>
            </a:r>
            <a:r>
              <a:rPr lang="th-TH" altLang="th-TH" sz="20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ยุทธศาสตร์การขับเคลื่อน </a:t>
            </a:r>
            <a:endParaRPr lang="th-TH" altLang="th-TH" sz="2000" b="1" dirty="0" smtClean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defRPr/>
            </a:pPr>
            <a:r>
              <a:rPr lang="th-TH" altLang="th-TH" sz="2000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ลง</a:t>
            </a:r>
            <a:r>
              <a:rPr lang="th-TH" altLang="th-TH" sz="20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มือทำ ตามแผน </a:t>
            </a:r>
          </a:p>
        </p:txBody>
      </p:sp>
    </p:spTree>
    <p:extLst>
      <p:ext uri="{BB962C8B-B14F-4D97-AF65-F5344CB8AC3E}">
        <p14:creationId xmlns:p14="http://schemas.microsoft.com/office/powerpoint/2010/main" val="28449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522514" y="266700"/>
          <a:ext cx="7783285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967116" y="1303356"/>
            <a:ext cx="845596" cy="845596"/>
            <a:chOff x="4302921" y="1961"/>
            <a:chExt cx="845596" cy="845596"/>
          </a:xfrm>
        </p:grpSpPr>
        <p:sp>
          <p:nvSpPr>
            <p:cNvPr id="6" name="Rectangle 5"/>
            <p:cNvSpPr/>
            <p:nvPr/>
          </p:nvSpPr>
          <p:spPr>
            <a:xfrm>
              <a:off x="4302921" y="1961"/>
              <a:ext cx="845596" cy="8455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302921" y="1961"/>
              <a:ext cx="845596" cy="8455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1800" b="1" kern="1200" dirty="0" smtClean="0">
                  <a:solidFill>
                    <a:srgbClr val="0099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เชื่อมโยงประสานพลัง</a:t>
              </a:r>
              <a:endParaRPr lang="en-US" sz="1800" b="1" kern="1200" dirty="0">
                <a:solidFill>
                  <a:srgbClr val="0099FF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249886" y="848991"/>
            <a:ext cx="15022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99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พลังนโยบาย/รัฐ</a:t>
            </a:r>
          </a:p>
          <a:p>
            <a:r>
              <a:rPr lang="th-TH" sz="2000" b="1" dirty="0" smtClean="0">
                <a:solidFill>
                  <a:srgbClr val="0099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พลังศาสนา</a:t>
            </a:r>
          </a:p>
          <a:p>
            <a:r>
              <a:rPr lang="th-TH" sz="2000" b="1" dirty="0" smtClean="0">
                <a:solidFill>
                  <a:srgbClr val="0099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พลังประชาสังคม</a:t>
            </a:r>
          </a:p>
          <a:p>
            <a:r>
              <a:rPr lang="th-TH" sz="2000" b="1" dirty="0" smtClean="0">
                <a:solidFill>
                  <a:srgbClr val="0099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พลังสื่อ</a:t>
            </a:r>
          </a:p>
          <a:p>
            <a:r>
              <a:rPr lang="th-TH" sz="2000" b="1" dirty="0" smtClean="0">
                <a:solidFill>
                  <a:srgbClr val="0099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พลังวิชาการ</a:t>
            </a:r>
            <a:endParaRPr lang="en-US" sz="2000" b="1" dirty="0">
              <a:solidFill>
                <a:srgbClr val="0099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83699" y="3052712"/>
            <a:ext cx="1862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99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อนุกรรมการฯจังหวัด</a:t>
            </a:r>
          </a:p>
          <a:p>
            <a:r>
              <a:rPr lang="th-TH" sz="2000" b="1" dirty="0" smtClean="0">
                <a:solidFill>
                  <a:srgbClr val="0099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คณะทำงานต่างๆ</a:t>
            </a:r>
            <a:endParaRPr lang="en-US" sz="2000" b="1" dirty="0">
              <a:solidFill>
                <a:srgbClr val="0099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9256" y="1518925"/>
            <a:ext cx="22206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กระบวนการขับเคลื่อนแผนส่งเสริมจังหวัดคุณธรรม</a:t>
            </a:r>
            <a:endParaRPr lang="en-US" sz="3200" b="1" dirty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4920" y="4850963"/>
            <a:ext cx="7879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ยงจิรายุ  อุปเสน </a:t>
            </a:r>
            <a:r>
              <a:rPr lang="en-US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ผู้จัดการฝ่ายปฏิบัติการ ศูนย์คุณธรรม (องค์การมหาชน)</a:t>
            </a:r>
            <a:endParaRPr lang="en-US" sz="10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Minus 1"/>
          <p:cNvSpPr/>
          <p:nvPr/>
        </p:nvSpPr>
        <p:spPr>
          <a:xfrm>
            <a:off x="6812712" y="3406655"/>
            <a:ext cx="656724" cy="8569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6680817" y="1664599"/>
            <a:ext cx="656724" cy="8569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รูปภาพ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63" y="0"/>
            <a:ext cx="755036" cy="9470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5824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02348556"/>
              </p:ext>
            </p:extLst>
          </p:nvPr>
        </p:nvGraphicFramePr>
        <p:xfrm>
          <a:off x="167573" y="707886"/>
          <a:ext cx="8926327" cy="4284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7550" y="0"/>
            <a:ext cx="7826375" cy="70788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sz="4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หลักการสำคัญในการขับเคลื่อนจังหวัดคุณธรรม</a:t>
            </a:r>
            <a:endParaRPr lang="en-US" sz="40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37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349"/>
            <a:ext cx="8229600" cy="651272"/>
          </a:xfrm>
        </p:spPr>
        <p:txBody>
          <a:bodyPr>
            <a:noAutofit/>
          </a:bodyPr>
          <a:lstStyle/>
          <a:p>
            <a:pPr marL="0" indent="0"/>
            <a:r>
              <a:rPr lang="th-TH" sz="4000" b="1" dirty="0">
                <a:solidFill>
                  <a:srgbClr val="00206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ความสำเร็จ ๔ ระดับ ในการขับเคลื่อนจังหวัดคุณธรรม</a:t>
            </a:r>
            <a:endParaRPr lang="en-US" sz="4000" dirty="0">
              <a:solidFill>
                <a:srgbClr val="002060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5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461" y="0"/>
            <a:ext cx="764881" cy="85997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294000" y="4532676"/>
            <a:ext cx="17069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500" b="1" dirty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จังหวัดคุณธรรม</a:t>
            </a:r>
          </a:p>
        </p:txBody>
      </p:sp>
      <p:pic>
        <p:nvPicPr>
          <p:cNvPr id="8" name="Picture 4" descr="D:\07 สมัชชาคุณธรรม 61\แผนแม่บทส่งเสริมคุณธรรม\04 แนวทางการส่งเสริม พัฒนาและคัดเลือกจังหวัดคุณธรรม\รูปประกอบ\thailand-map-1360073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967">
            <a:off x="530667" y="955275"/>
            <a:ext cx="1799864" cy="3590525"/>
          </a:xfrm>
          <a:prstGeom prst="rect">
            <a:avLst/>
          </a:prstGeom>
          <a:solidFill>
            <a:srgbClr val="FFFF00"/>
          </a:solidFill>
          <a:extLst/>
        </p:spPr>
      </p:pic>
      <p:sp>
        <p:nvSpPr>
          <p:cNvPr id="9" name="Rectangle 8"/>
          <p:cNvSpPr/>
          <p:nvPr/>
        </p:nvSpPr>
        <p:spPr>
          <a:xfrm>
            <a:off x="2529144" y="3981630"/>
            <a:ext cx="38381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มีกลุ่ม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องค์กรเครือข่าย หน่วยงานต่างๆ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เข้า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มาร่วมขับเคลื่อน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16924" y="3047993"/>
            <a:ext cx="470420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มีการประกาศวาระจังหวัด เป็นนโยบายการพัฒนาของจังหวัด   และผลักดันสู่ยุทธศาสตร์จังหวัด 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5587" y="2073254"/>
            <a:ext cx="472331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รูปธรรมคน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ดี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องค์กรดี ชุมชน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ดี เพิ่มขึ้นๆ  สามารถจะเป็นต้นแบบที่ดีเพื่อการขยายผลในอนาคต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3186" y="1091325"/>
            <a:ext cx="4035715" cy="83099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lvl="0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ประชาชนจะมีความสุขมากขึ้น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ปัญหาทางสังคมที่เคยมี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99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1" y="0"/>
            <a:ext cx="13573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3" tIns="38962" rIns="77923" bIns="38962" anchor="ctr"/>
          <a:lstStyle/>
          <a:p>
            <a:pPr algn="ctr">
              <a:defRPr/>
            </a:pPr>
            <a:endParaRPr lang="th-TH" b="1" dirty="0"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15" name="สี่เหลี่ยมมุมมน 4"/>
          <p:cNvSpPr/>
          <p:nvPr/>
        </p:nvSpPr>
        <p:spPr>
          <a:xfrm>
            <a:off x="185051" y="35133"/>
            <a:ext cx="3108992" cy="803673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>
              <a:defRPr/>
            </a:pPr>
            <a:r>
              <a:rPr lang="th-TH" sz="17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แบบจำลอง</a:t>
            </a:r>
            <a:r>
              <a:rPr lang="th-TH" sz="17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/>
            </a:r>
            <a:br>
              <a:rPr lang="th-TH" sz="17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</a:br>
            <a:r>
              <a:rPr lang="th-TH" sz="1700" b="1" dirty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การประกอบส่วนของจังหวัด</a:t>
            </a:r>
            <a:r>
              <a:rPr lang="th-TH" sz="1700" b="1" dirty="0" smtClean="0">
                <a:solidFill>
                  <a:schemeClr val="tx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คุณธรรม</a:t>
            </a:r>
            <a:endParaRPr lang="th-TH" sz="17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85432934"/>
              </p:ext>
            </p:extLst>
          </p:nvPr>
        </p:nvGraphicFramePr>
        <p:xfrm>
          <a:off x="0" y="519522"/>
          <a:ext cx="9144000" cy="408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351739338"/>
              </p:ext>
            </p:extLst>
          </p:nvPr>
        </p:nvGraphicFramePr>
        <p:xfrm>
          <a:off x="1007586" y="838806"/>
          <a:ext cx="2740044" cy="225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176135584"/>
              </p:ext>
            </p:extLst>
          </p:nvPr>
        </p:nvGraphicFramePr>
        <p:xfrm>
          <a:off x="5515991" y="750671"/>
          <a:ext cx="2428892" cy="219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577454278"/>
              </p:ext>
            </p:extLst>
          </p:nvPr>
        </p:nvGraphicFramePr>
        <p:xfrm>
          <a:off x="2302492" y="2887029"/>
          <a:ext cx="2571768" cy="2143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0" name="Diagram 19"/>
          <p:cNvGraphicFramePr/>
          <p:nvPr/>
        </p:nvGraphicFramePr>
        <p:xfrm>
          <a:off x="3143241" y="0"/>
          <a:ext cx="2740044" cy="225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4146595366"/>
              </p:ext>
            </p:extLst>
          </p:nvPr>
        </p:nvGraphicFramePr>
        <p:xfrm>
          <a:off x="4307939" y="2838646"/>
          <a:ext cx="2571768" cy="2143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64920" y="4850963"/>
            <a:ext cx="7879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ยงจิรายุ  อุปเสน </a:t>
            </a:r>
            <a:r>
              <a:rPr lang="en-US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ผู้จัดการฝ่ายปฏิบัติการ ศูนย์คุณธรรม (องค์การมหาชน)</a:t>
            </a:r>
            <a:endParaRPr lang="en-US" sz="10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095225773"/>
              </p:ext>
            </p:extLst>
          </p:nvPr>
        </p:nvGraphicFramePr>
        <p:xfrm>
          <a:off x="185051" y="2969451"/>
          <a:ext cx="2571768" cy="2143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963842163"/>
              </p:ext>
            </p:extLst>
          </p:nvPr>
        </p:nvGraphicFramePr>
        <p:xfrm>
          <a:off x="6465086" y="2838646"/>
          <a:ext cx="2571768" cy="2143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pic>
        <p:nvPicPr>
          <p:cNvPr id="17" name="รูปภาพ 5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63" y="0"/>
            <a:ext cx="755036" cy="9470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5471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41612" y="120010"/>
            <a:ext cx="8229600" cy="588169"/>
          </a:xfrm>
        </p:spPr>
        <p:txBody>
          <a:bodyPr>
            <a:noAutofit/>
          </a:bodyPr>
          <a:lstStyle/>
          <a:p>
            <a:pPr eaLnBrk="1" hangingPunct="1"/>
            <a:r>
              <a:rPr lang="th-TH" altLang="th-TH" sz="40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สังคมไทย จะได้อะไร จากการขับเคลื่อนจังหวัดคุณธรรม  </a:t>
            </a:r>
            <a:endParaRPr lang="th-TH" altLang="th-TH" sz="4000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82049935"/>
              </p:ext>
            </p:extLst>
          </p:nvPr>
        </p:nvGraphicFramePr>
        <p:xfrm>
          <a:off x="0" y="749147"/>
          <a:ext cx="9144000" cy="4394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173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33"/>
            <a:ext cx="8229600" cy="73813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รูปแบบการขับเคลื่อนจังหวัดคุณธรรม</a:t>
            </a:r>
            <a:endParaRPr lang="en-US" b="1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9263847"/>
              </p:ext>
            </p:extLst>
          </p:nvPr>
        </p:nvGraphicFramePr>
        <p:xfrm>
          <a:off x="-1107196" y="1134049"/>
          <a:ext cx="8719851" cy="3878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5976650" y="1143401"/>
            <a:ext cx="29359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</a:rPr>
              <a:t>ให้สูตรเด็ด....ไปดัดแปลงเมนูกันเอง  (พิจิตร) </a:t>
            </a:r>
            <a:r>
              <a:rPr lang="th-TH" b="1" dirty="0">
                <a:solidFill>
                  <a:srgbClr val="C00000"/>
                </a:solidFill>
              </a:rPr>
              <a:t>ปัญหาที่อยากแก้  ความดีที่อยากทำ</a:t>
            </a:r>
          </a:p>
        </p:txBody>
      </p:sp>
      <p:sp>
        <p:nvSpPr>
          <p:cNvPr id="6" name="Rectangle 5"/>
          <p:cNvSpPr/>
          <p:nvPr/>
        </p:nvSpPr>
        <p:spPr>
          <a:xfrm>
            <a:off x="5976650" y="2476442"/>
            <a:ext cx="26987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</a:rPr>
              <a:t>ผลิตเมนูเดียวกัน .... ทานทั้งเมือง (บุรีรัมย์) </a:t>
            </a:r>
            <a:r>
              <a:rPr lang="th-TH" b="1" dirty="0">
                <a:solidFill>
                  <a:srgbClr val="C00000"/>
                </a:solidFill>
              </a:rPr>
              <a:t>ธรรมนูญสันติสุขหมู่บ้าน ๙ ดี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1740" y="4006737"/>
            <a:ext cx="3293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</a:rPr>
              <a:t>ผสมผสาน </a:t>
            </a:r>
            <a:r>
              <a:rPr lang="th-TH" sz="1800" b="1" dirty="0" smtClean="0">
                <a:solidFill>
                  <a:srgbClr val="002060"/>
                </a:solidFill>
              </a:rPr>
              <a:t>ทั้งสองแบบ </a:t>
            </a:r>
            <a:r>
              <a:rPr lang="th-TH" sz="1800" b="1" dirty="0" smtClean="0">
                <a:solidFill>
                  <a:srgbClr val="FF0000"/>
                </a:solidFill>
              </a:rPr>
              <a:t>ภายใต้บริบทความพร้อมของพื้นที่ </a:t>
            </a:r>
            <a:endParaRPr lang="th-TH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9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2939157" y="365522"/>
            <a:ext cx="3265686" cy="602456"/>
          </a:xfrm>
          <a:prstGeom prst="rect">
            <a:avLst/>
          </a:prstGeom>
          <a:solidFill>
            <a:schemeClr val="accent1">
              <a:lumMod val="20000"/>
              <a:lumOff val="80000"/>
              <a:alpha val="71000"/>
            </a:schemeClr>
          </a:solidFill>
          <a:effectLst>
            <a:glow>
              <a:schemeClr val="accent1"/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คุณธรรมนำการพัฒนา</a:t>
            </a:r>
            <a:endParaRPr lang="en-US" sz="4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2" name="กลุ่ม 21"/>
          <p:cNvGrpSpPr/>
          <p:nvPr/>
        </p:nvGrpSpPr>
        <p:grpSpPr>
          <a:xfrm>
            <a:off x="1905001" y="1146682"/>
            <a:ext cx="5333999" cy="3893403"/>
            <a:chOff x="272156" y="1528910"/>
            <a:chExt cx="5333999" cy="4699624"/>
          </a:xfrm>
        </p:grpSpPr>
        <p:grpSp>
          <p:nvGrpSpPr>
            <p:cNvPr id="10" name="กลุ่ม 9"/>
            <p:cNvGrpSpPr/>
            <p:nvPr/>
          </p:nvGrpSpPr>
          <p:grpSpPr>
            <a:xfrm>
              <a:off x="962719" y="1528910"/>
              <a:ext cx="3952875" cy="886061"/>
              <a:chOff x="2816225" y="1360468"/>
              <a:chExt cx="3952875" cy="886061"/>
            </a:xfrm>
          </p:grpSpPr>
          <p:sp>
            <p:nvSpPr>
              <p:cNvPr id="8" name="คำบรรยายภาพแบบสี่เหลี่ยมมุมมน 7"/>
              <p:cNvSpPr/>
              <p:nvPr/>
            </p:nvSpPr>
            <p:spPr>
              <a:xfrm>
                <a:off x="4857750" y="1360468"/>
                <a:ext cx="1911350" cy="872668"/>
              </a:xfrm>
              <a:prstGeom prst="wedgeRoundRectCallou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b="1" dirty="0" smtClean="0">
                    <a:solidFill>
                      <a:schemeClr val="tx1"/>
                    </a:solidFill>
                    <a:cs typeface="+mj-cs"/>
                  </a:rPr>
                  <a:t>สังคมจะเข้มแข็ง</a:t>
                </a:r>
                <a:endParaRPr lang="en-US" sz="2000" b="1" dirty="0">
                  <a:solidFill>
                    <a:schemeClr val="tx1"/>
                  </a:solidFill>
                  <a:cs typeface="+mj-cs"/>
                </a:endParaRPr>
              </a:p>
            </p:txBody>
          </p:sp>
          <p:sp>
            <p:nvSpPr>
              <p:cNvPr id="9" name="คำบรรยายภาพแบบสี่เหลี่ยมมุมมน 8"/>
              <p:cNvSpPr/>
              <p:nvPr/>
            </p:nvSpPr>
            <p:spPr>
              <a:xfrm flipH="1">
                <a:off x="2816225" y="1360468"/>
                <a:ext cx="1911350" cy="886061"/>
              </a:xfrm>
              <a:prstGeom prst="wedgeRoundRectCallout">
                <a:avLst/>
              </a:pr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th-TH" sz="2000" b="1" dirty="0" smtClean="0">
                    <a:solidFill>
                      <a:schemeClr val="tx1"/>
                    </a:solidFill>
                    <a:cs typeface="+mj-cs"/>
                  </a:rPr>
                  <a:t>ความมั่นคงผาสุกของประเทศ</a:t>
                </a:r>
                <a:endParaRPr lang="en-US" sz="2000" b="1" dirty="0">
                  <a:solidFill>
                    <a:schemeClr val="tx1"/>
                  </a:solidFill>
                  <a:cs typeface="+mj-cs"/>
                </a:endParaRPr>
              </a:p>
            </p:txBody>
          </p:sp>
        </p:grpSp>
        <p:sp>
          <p:nvSpPr>
            <p:cNvPr id="14" name="คำบรรยายภาพแบบสี่เหลี่ยมมุมมน 13"/>
            <p:cNvSpPr/>
            <p:nvPr/>
          </p:nvSpPr>
          <p:spPr>
            <a:xfrm flipV="1">
              <a:off x="3069331" y="5413999"/>
              <a:ext cx="1911350" cy="730250"/>
            </a:xfrm>
            <a:prstGeom prst="wedgeRoundRectCallo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15" name="คำบรรยายภาพแบบสี่เหลี่ยมมุมมน 14"/>
            <p:cNvSpPr/>
            <p:nvPr/>
          </p:nvSpPr>
          <p:spPr>
            <a:xfrm flipH="1" flipV="1">
              <a:off x="1027806" y="5427392"/>
              <a:ext cx="1911350" cy="730250"/>
            </a:xfrm>
            <a:prstGeom prst="wedgeRoundRectCallou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cs typeface="+mj-cs"/>
              </a:endParaRPr>
            </a:p>
          </p:txBody>
        </p:sp>
        <p:sp>
          <p:nvSpPr>
            <p:cNvPr id="16" name="กล่องข้อความ 15"/>
            <p:cNvSpPr txBox="1"/>
            <p:nvPr/>
          </p:nvSpPr>
          <p:spPr>
            <a:xfrm>
              <a:off x="1152123" y="5530907"/>
              <a:ext cx="1721946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 smtClean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สังคมจะอ่อนแอ</a:t>
              </a:r>
              <a:endParaRPr lang="en-US" sz="2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7" name="กล่องข้อความ 16"/>
            <p:cNvSpPr txBox="1"/>
            <p:nvPr/>
          </p:nvSpPr>
          <p:spPr>
            <a:xfrm>
              <a:off x="3063473" y="5530907"/>
              <a:ext cx="1952779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 smtClean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อาจถึงขั้นล่มสลาย</a:t>
              </a:r>
              <a:endParaRPr lang="en-US" sz="28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" name="กล่องข้อความ 1"/>
            <p:cNvSpPr txBox="1"/>
            <p:nvPr/>
          </p:nvSpPr>
          <p:spPr>
            <a:xfrm>
              <a:off x="272156" y="3546206"/>
              <a:ext cx="5333999" cy="85447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FF0000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 smtClean="0">
                  <a:cs typeface="+mj-cs"/>
                </a:rPr>
                <a:t>คุณธรรม คือ สภาพคุณงามความดีที่อยู่ในจิตใจของคน </a:t>
              </a:r>
            </a:p>
            <a:p>
              <a:pPr algn="ctr"/>
              <a:r>
                <a:rPr lang="th-TH" sz="2000" b="1" dirty="0" smtClean="0">
                  <a:cs typeface="+mj-cs"/>
                </a:rPr>
                <a:t>ที่นำไปสู่การประพฤติปฏิบัติที่ถูกต้อง ดีงาม เป็นไปเพื่อประโยชน์สุข</a:t>
              </a:r>
              <a:endParaRPr lang="en-US" sz="2000" b="1" dirty="0">
                <a:cs typeface="+mj-cs"/>
              </a:endParaRPr>
            </a:p>
          </p:txBody>
        </p:sp>
        <p:sp>
          <p:nvSpPr>
            <p:cNvPr id="11" name="ลูกศรลง 10"/>
            <p:cNvSpPr/>
            <p:nvPr/>
          </p:nvSpPr>
          <p:spPr>
            <a:xfrm rot="10800000">
              <a:off x="2779613" y="2301128"/>
              <a:ext cx="319087" cy="373847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กล่องข้อความ 3"/>
            <p:cNvSpPr txBox="1"/>
            <p:nvPr/>
          </p:nvSpPr>
          <p:spPr>
            <a:xfrm>
              <a:off x="1434206" y="2674975"/>
              <a:ext cx="3009900" cy="697627"/>
            </a:xfrm>
            <a:prstGeom prst="rect">
              <a:avLst/>
            </a:prstGeom>
            <a:solidFill>
              <a:srgbClr val="B3FFE6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 smtClean="0">
                  <a:cs typeface="+mj-cs"/>
                </a:rPr>
                <a:t>ผู้นำและประชาชนมีคุณธรรม</a:t>
              </a:r>
              <a:endParaRPr lang="en-US" sz="2800" b="1" dirty="0">
                <a:cs typeface="+mj-cs"/>
              </a:endParaRPr>
            </a:p>
          </p:txBody>
        </p:sp>
        <p:sp>
          <p:nvSpPr>
            <p:cNvPr id="20" name="ลูกศรลง 19"/>
            <p:cNvSpPr/>
            <p:nvPr/>
          </p:nvSpPr>
          <p:spPr>
            <a:xfrm rot="10800000" flipV="1">
              <a:off x="2809532" y="5096177"/>
              <a:ext cx="319087" cy="373847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กล่องข้อความ 5"/>
            <p:cNvSpPr txBox="1"/>
            <p:nvPr/>
          </p:nvSpPr>
          <p:spPr>
            <a:xfrm>
              <a:off x="1183381" y="4617382"/>
              <a:ext cx="3511550" cy="69762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 smtClean="0">
                  <a:cs typeface="+mj-cs"/>
                </a:rPr>
                <a:t>ผู้นำและประชาชนขาดซึ่งคุณธรรม</a:t>
              </a:r>
              <a:endParaRPr lang="en-US" sz="2800" b="1" dirty="0">
                <a:cs typeface="+mj-cs"/>
              </a:endParaRPr>
            </a:p>
          </p:txBody>
        </p:sp>
      </p:grpSp>
      <p:pic>
        <p:nvPicPr>
          <p:cNvPr id="18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28" y="0"/>
            <a:ext cx="1164771" cy="13335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7371119" y="2644202"/>
            <a:ext cx="1662712" cy="1323439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-เกรงใจ</a:t>
            </a:r>
          </a:p>
          <a:p>
            <a:r>
              <a:rPr lang="th-TH" sz="2000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-น้ำใจ /ใคร่ครวญส่วนรวม </a:t>
            </a:r>
          </a:p>
          <a:p>
            <a:r>
              <a:rPr lang="th-TH" sz="2000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ห้าม</a:t>
            </a:r>
            <a:r>
              <a:rPr lang="th-TH" sz="2000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 กับ </a:t>
            </a: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2000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...</a:t>
            </a:r>
            <a:endParaRPr lang="en-US" sz="2000" b="1" dirty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80" y="2613425"/>
            <a:ext cx="1960916" cy="1077218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ละเว้นการทำไม่ดี (ชั่ว)</a:t>
            </a:r>
          </a:p>
          <a:p>
            <a:r>
              <a:rPr lang="th-TH" sz="1600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ต้องทำตลอดเวลา</a:t>
            </a:r>
          </a:p>
          <a:p>
            <a:r>
              <a:rPr lang="en-US" sz="1600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ทำความดี ทำได้ตามโอกาส </a:t>
            </a:r>
          </a:p>
          <a:p>
            <a:r>
              <a:rPr lang="en-US" sz="1600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600" b="1" dirty="0" smtClean="0">
                <a:solidFill>
                  <a:srgbClr val="0033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คิดถึงส่วนรวมมากกว่าส่วนตัว </a:t>
            </a:r>
            <a:endParaRPr lang="en-US" sz="1600" b="1" dirty="0">
              <a:solidFill>
                <a:srgbClr val="0033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4920" y="4850963"/>
            <a:ext cx="7879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   สื่อสวน  อดีตผู้อำนวยการศูนย์คุณธรรม</a:t>
            </a:r>
            <a:endParaRPr lang="en-US" sz="10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7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153"/>
            <a:ext cx="8229600" cy="705078"/>
          </a:xfrm>
        </p:spPr>
        <p:txBody>
          <a:bodyPr>
            <a:noAutofit/>
          </a:bodyPr>
          <a:lstStyle/>
          <a:p>
            <a:r>
              <a:rPr lang="th-TH" sz="5400" b="1" dirty="0" smtClean="0">
                <a:solidFill>
                  <a:srgbClr val="000099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กงล้อการพัฒนาองค์กร</a:t>
            </a:r>
            <a:endParaRPr lang="en-US" sz="5400" b="1" dirty="0">
              <a:solidFill>
                <a:srgbClr val="000099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648111"/>
              </p:ext>
            </p:extLst>
          </p:nvPr>
        </p:nvGraphicFramePr>
        <p:xfrm>
          <a:off x="220337" y="848300"/>
          <a:ext cx="8546144" cy="3690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105388" y="1791025"/>
            <a:ext cx="1770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ผลประกอบการที่ดี 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15560" y="1606358"/>
            <a:ext cx="1988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 และ องค์กร </a:t>
            </a:r>
          </a:p>
          <a:p>
            <a:pPr algn="ctr"/>
            <a:r>
              <a:rPr lang="th-TH" sz="24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มีความสุข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1847" y="4389298"/>
            <a:ext cx="3903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คนดี องค์กรคนดี ร่วมสร้างสังคมดี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63" y="0"/>
            <a:ext cx="755036" cy="9470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1264920" y="4850963"/>
            <a:ext cx="7879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ยงจิรายุ  อุปเสน </a:t>
            </a:r>
            <a:r>
              <a:rPr lang="en-US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ผู้จัดการฝ่ายปฏิบัติการ ศูนย์คุณธรรม (องค์การมหาชน)</a:t>
            </a:r>
            <a:endParaRPr lang="en-US" sz="10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347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1066800" y="116373"/>
            <a:ext cx="7032170" cy="648207"/>
          </a:xfrm>
          <a:prstGeom prst="rect">
            <a:avLst/>
          </a:prstGeom>
          <a:solidFill>
            <a:schemeClr val="bg1">
              <a:alpha val="71000"/>
            </a:schemeClr>
          </a:solidFill>
          <a:effectLst>
            <a:glow>
              <a:schemeClr val="accent1"/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 smtClean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ฐานของการปลูกฝังบ่มเพาะส่งเสริมคุณธรรม</a:t>
            </a:r>
            <a:endParaRPr lang="en-US" sz="4000" b="1" dirty="0">
              <a:solidFill>
                <a:srgbClr val="000099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57988" y="797631"/>
            <a:ext cx="9049793" cy="4223658"/>
            <a:chOff x="10886" y="1091160"/>
            <a:chExt cx="9049793" cy="5613210"/>
          </a:xfrm>
        </p:grpSpPr>
        <p:graphicFrame>
          <p:nvGraphicFramePr>
            <p:cNvPr id="5" name="Diagram 10"/>
            <p:cNvGraphicFramePr/>
            <p:nvPr>
              <p:extLst/>
            </p:nvPr>
          </p:nvGraphicFramePr>
          <p:xfrm>
            <a:off x="10886" y="1091160"/>
            <a:ext cx="9049793" cy="56132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6" name="Diagram 10"/>
            <p:cNvGraphicFramePr/>
            <p:nvPr>
              <p:extLst/>
            </p:nvPr>
          </p:nvGraphicFramePr>
          <p:xfrm>
            <a:off x="2527309" y="2582224"/>
            <a:ext cx="4016948" cy="24621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</p:grp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77" y="2371254"/>
            <a:ext cx="1217217" cy="912913"/>
          </a:xfrm>
          <a:prstGeom prst="rect">
            <a:avLst/>
          </a:prstGeom>
        </p:spPr>
      </p:pic>
      <p:pic>
        <p:nvPicPr>
          <p:cNvPr id="7" name="รูปภาพ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63" y="0"/>
            <a:ext cx="755036" cy="9470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264920" y="4850963"/>
            <a:ext cx="7879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ยงจิรายุ  อุปเสน </a:t>
            </a:r>
            <a:r>
              <a:rPr lang="en-US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ผู้จัดการฝ่ายปฏิบัติการ ศูนย์คุณธรรม (องค์การมหาชน)</a:t>
            </a:r>
            <a:endParaRPr lang="en-US" sz="10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36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" y="0"/>
            <a:ext cx="907851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63" y="0"/>
            <a:ext cx="755036" cy="9470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4735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21510455"/>
              </p:ext>
            </p:extLst>
          </p:nvPr>
        </p:nvGraphicFramePr>
        <p:xfrm>
          <a:off x="228600" y="957560"/>
          <a:ext cx="8712968" cy="408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95090"/>
            <a:ext cx="8763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4400" b="1" dirty="0">
                <a:solidFill>
                  <a:srgbClr val="000099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หลักการพัฒนาองค์กรคุณธรรม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21" name="รูปภาพ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0"/>
            <a:ext cx="838200" cy="95962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sp>
        <p:nvSpPr>
          <p:cNvPr id="22" name="Hexagon 21"/>
          <p:cNvSpPr/>
          <p:nvPr/>
        </p:nvSpPr>
        <p:spPr>
          <a:xfrm>
            <a:off x="225833" y="2068032"/>
            <a:ext cx="1584951" cy="136072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Hexagon 22"/>
          <p:cNvSpPr/>
          <p:nvPr/>
        </p:nvSpPr>
        <p:spPr>
          <a:xfrm>
            <a:off x="7559049" y="2068031"/>
            <a:ext cx="1584951" cy="136072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Hexagon 24"/>
          <p:cNvSpPr/>
          <p:nvPr/>
        </p:nvSpPr>
        <p:spPr>
          <a:xfrm>
            <a:off x="1018308" y="3602423"/>
            <a:ext cx="1584951" cy="136072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0" r="-10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Hexagon 25"/>
          <p:cNvSpPr/>
          <p:nvPr/>
        </p:nvSpPr>
        <p:spPr>
          <a:xfrm>
            <a:off x="6647416" y="3522760"/>
            <a:ext cx="1584951" cy="1360727"/>
          </a:xfrm>
          <a:prstGeom prst="hexagon">
            <a:avLst>
              <a:gd name="adj" fmla="val 25000"/>
              <a:gd name="vf" fmla="val 115470"/>
            </a:avLst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6000" r="-26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1264920" y="4850963"/>
            <a:ext cx="7879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ยงจิรายุ  อุปเสน </a:t>
            </a:r>
            <a:r>
              <a:rPr lang="en-US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ผู้จัดการฝ่ายปฏิบัติการ ศูนย์คุณธรรม (องค์การมหาชน)</a:t>
            </a:r>
            <a:endParaRPr lang="en-US" sz="10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36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18625" y="850437"/>
            <a:ext cx="1770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C0000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ได้ทำ </a:t>
            </a:r>
            <a:endParaRPr lang="en-US" sz="4000" b="1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9630" y="2249579"/>
            <a:ext cx="1988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7030A0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ทำได้</a:t>
            </a:r>
            <a:endParaRPr lang="en-US" sz="4000" b="1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0252" y="3299821"/>
            <a:ext cx="2186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0000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ขยายผล</a:t>
            </a:r>
            <a:endParaRPr lang="en-US" sz="4000" b="1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4920" y="4850963"/>
            <a:ext cx="7879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ยงจิรายุ  อุปเสน </a:t>
            </a:r>
            <a:r>
              <a:rPr lang="en-US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105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ผู้จัดการฝ่ายปฏิบัติการ ศูนย์คุณธรรม (องค์การมหาชน)</a:t>
            </a:r>
            <a:endParaRPr lang="en-US" sz="105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87884527"/>
              </p:ext>
            </p:extLst>
          </p:nvPr>
        </p:nvGraphicFramePr>
        <p:xfrm>
          <a:off x="1701766" y="271886"/>
          <a:ext cx="6096000" cy="449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รูปภาพ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9" y="2957465"/>
            <a:ext cx="3455828" cy="1811441"/>
          </a:xfrm>
          <a:prstGeom prst="rect">
            <a:avLst/>
          </a:prstGeom>
        </p:spPr>
      </p:pic>
      <p:pic>
        <p:nvPicPr>
          <p:cNvPr id="10" name="รูปภาพ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63" y="0"/>
            <a:ext cx="755036" cy="9470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9493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D:\งานปี 61\โครงการสนับสนุนการพัฒนาองค์กรคุณธรรม ในปี 2561\สสส\นิทรรศการ\Standy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5" b="35526"/>
          <a:stretch/>
        </p:blipFill>
        <p:spPr bwMode="auto">
          <a:xfrm>
            <a:off x="772886" y="21771"/>
            <a:ext cx="7554686" cy="507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63" y="0"/>
            <a:ext cx="755036" cy="94705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602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8937"/>
            <a:ext cx="9144000" cy="931069"/>
          </a:xfrm>
        </p:spPr>
        <p:txBody>
          <a:bodyPr>
            <a:noAutofit/>
          </a:bodyPr>
          <a:lstStyle/>
          <a:p>
            <a:r>
              <a:rPr lang="th-TH" sz="80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การขับเคลื่อนสังคมคุณธรรม</a:t>
            </a:r>
            <a:endParaRPr lang="en-US" sz="8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74" y="297454"/>
            <a:ext cx="1139001" cy="129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6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7398</TotalTime>
  <Words>890</Words>
  <Application>Microsoft Office PowerPoint</Application>
  <PresentationFormat>On-screen Show (16:9)</PresentationFormat>
  <Paragraphs>160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Cordia New</vt:lpstr>
      <vt:lpstr>TH SarabunPSK</vt:lpstr>
      <vt:lpstr>Tahoma</vt:lpstr>
      <vt:lpstr>Calibri</vt:lpstr>
      <vt:lpstr>LilyUPC</vt:lpstr>
      <vt:lpstr>Angsana New</vt:lpstr>
      <vt:lpstr>FreesiaUPC</vt:lpstr>
      <vt:lpstr>Office Theme</vt:lpstr>
      <vt:lpstr>PowerPoint Presentation</vt:lpstr>
      <vt:lpstr>PowerPoint Presentation</vt:lpstr>
      <vt:lpstr>กงล้อการพัฒนาองค์กร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การขับเคลื่อนสังคมคุณธรรม</vt:lpstr>
      <vt:lpstr>PowerPoint Presentation</vt:lpstr>
      <vt:lpstr>PowerPoint Presentation</vt:lpstr>
      <vt:lpstr>PowerPoint Presentation</vt:lpstr>
      <vt:lpstr>PowerPoint Presentation</vt:lpstr>
      <vt:lpstr>ความสำเร็จ ๔ ระดับ ในการขับเคลื่อนจังหวัดคุณธรรม</vt:lpstr>
      <vt:lpstr>PowerPoint Presentation</vt:lpstr>
      <vt:lpstr>สังคมไทย จะได้อะไร จากการขับเคลื่อนจังหวัดคุณธรรม  </vt:lpstr>
      <vt:lpstr>รูปแบบการขับเคลื่อนจังหวัดคุณธรรม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Dell PC</dc:creator>
  <cp:lastModifiedBy>USER</cp:lastModifiedBy>
  <cp:revision>258</cp:revision>
  <dcterms:modified xsi:type="dcterms:W3CDTF">2019-09-12T00:45:56Z</dcterms:modified>
</cp:coreProperties>
</file>