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94.xml" ContentType="application/vnd.openxmlformats-officedocument.presentationml.slide+xml"/>
  <Override PartName="/ppt/theme/theme5.xml" ContentType="application/vnd.openxmlformats-officedocument.theme+xml"/>
  <Override PartName="/ppt/slideLayouts/slideLayout307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408.xml" ContentType="application/vnd.openxmlformats-officedocument.presentationml.slideLayout+xml"/>
  <Default Extension="xml" ContentType="application/xml"/>
  <Override PartName="/ppt/slides/slide50.xml" ContentType="application/vnd.openxmlformats-officedocument.presentationml.slide+xml"/>
  <Override PartName="/ppt/slideLayouts/slideLayout24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Masters/slideMaster33.xml" ContentType="application/vnd.openxmlformats-officedocument.presentationml.slideMaster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2.xml" ContentType="application/vnd.openxmlformats-officedocument.theme+xml"/>
  <Override PartName="/ppt/slideLayouts/slideLayout395.xml" ContentType="application/vnd.openxmlformats-officedocument.presentationml.slideLayout+xml"/>
  <Override PartName="/ppt/diagrams/data2.xml" ContentType="application/vnd.openxmlformats-officedocument.drawingml.diagramData+xml"/>
  <Override PartName="/ppt/slides/slide88.xml" ContentType="application/vnd.openxmlformats-officedocument.presentationml.slid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73.xml" ContentType="application/vnd.openxmlformats-officedocument.presentationml.slideLayout+xml"/>
  <Override PartName="/ppt/diagrams/colors4.xml" ContentType="application/vnd.openxmlformats-officedocument.drawingml.diagramColors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14.xml" ContentType="application/vnd.openxmlformats-officedocument.presentationml.slide+xml"/>
  <Default Extension="png" ContentType="image/png"/>
  <Override PartName="/ppt/slideLayouts/slideLayout118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diagrams/quickStyle3.xml" ContentType="application/vnd.openxmlformats-officedocument.drawingml.diagramStyle+xml"/>
  <Override PartName="/ppt/slideMasters/slideMaster27.xml" ContentType="application/vnd.openxmlformats-officedocument.presentationml.slideMaster+xml"/>
  <Override PartName="/ppt/slides/slide44.xml" ContentType="application/vnd.openxmlformats-officedocument.presentationml.slide+xml"/>
  <Override PartName="/ppt/slides/slide91.xml" ContentType="application/vnd.openxmlformats-officedocument.presentationml.slide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Default Extension="emf" ContentType="image/x-emf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diagrams/layout6.xml" ContentType="application/vnd.openxmlformats-officedocument.drawingml.diagramLayout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Masters/slideMaster30.xml" ContentType="application/vnd.openxmlformats-officedocument.presentationml.slideMaster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s/slide108.xml" ContentType="application/vnd.openxmlformats-officedocument.presentationml.slide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notesSlides/notesSlide4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diagrams/colors1.xml" ContentType="application/vnd.openxmlformats-officedocument.drawingml.diagramColors+xml"/>
  <Override PartName="/ppt/slides/slide111.xml" ContentType="application/vnd.openxmlformats-officedocument.presentationml.slide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s/slide41.xml" ContentType="application/vnd.openxmlformats-officedocument.presentationml.slide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402.xml" ContentType="application/vnd.openxmlformats-officedocument.presentationml.slideLayout+xml"/>
  <Override PartName="/ppt/diagrams/layout3.xml" ContentType="application/vnd.openxmlformats-officedocument.drawingml.diagramLayout+xml"/>
  <Override PartName="/ppt/slides/slide79.xml" ContentType="application/vnd.openxmlformats-officedocument.presentationml.slide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64.xml" ContentType="application/vnd.openxmlformats-officedocument.presentationml.slideLayou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s/slide35.xml" ContentType="application/vnd.openxmlformats-officedocument.presentationml.slide+xml"/>
  <Override PartName="/ppt/slides/slide82.xml" ContentType="application/vnd.openxmlformats-officedocument.presentationml.slide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12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82.xml" ContentType="application/vnd.openxmlformats-officedocument.presentationml.slideLayout+xml"/>
  <Override PartName="/ppt/slides/slide98.xml" ContentType="application/vnd.openxmlformats-officedocument.presentationml.slide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31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36.xml" ContentType="application/vnd.openxmlformats-officedocument.theme+xml"/>
  <Override PartName="/ppt/slideLayouts/slideLayout399.xml" ContentType="application/vnd.openxmlformats-officedocument.presentationml.slideLayout+xml"/>
  <Override PartName="/ppt/diagrams/data6.xml" ContentType="application/vnd.openxmlformats-officedocument.drawingml.diagramData+xml"/>
  <Override PartName="/ppt/theme/theme14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diagrams/quickStyle7.xml" ContentType="application/vnd.openxmlformats-officedocument.drawingml.diagramStyl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Masters/slideMaster34.xml" ContentType="application/vnd.openxmlformats-officedocument.presentationml.slideMaster+xml"/>
  <Override PartName="/ppt/slides/slide51.xml" ContentType="application/vnd.openxmlformats-officedocument.presentationml.slide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349.xml" ContentType="application/vnd.openxmlformats-officedocument.presentationml.slideLayout+xml"/>
  <Override PartName="/ppt/theme/theme33.xml" ContentType="application/vnd.openxmlformats-officedocument.theme+xml"/>
  <Override PartName="/ppt/slideLayouts/slideLayout396.xml" ContentType="application/vnd.openxmlformats-officedocument.presentationml.slideLayout+xml"/>
  <Default Extension="vml" ContentType="application/vnd.openxmlformats-officedocument.vmlDrawing"/>
  <Default Extension="gif" ContentType="image/gif"/>
  <Override PartName="/ppt/diagrams/layout2.xml" ContentType="application/vnd.openxmlformats-officedocument.drawingml.diagramLayout+xml"/>
  <Override PartName="/ppt/slides/slide89.xml" ContentType="application/vnd.openxmlformats-officedocument.presentationml.slide+xml"/>
  <Override PartName="/ppt/slideLayouts/slideLayout99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22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8.xml" ContentType="application/vnd.openxmlformats-officedocument.presentationml.slid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330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theme/theme38.xml" ContentType="application/vnd.openxmlformats-officedocument.theme+xml"/>
  <Override PartName="/ppt/diagrams/layout7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09.xml" ContentType="application/vnd.openxmlformats-officedocument.presentationml.slide+xml"/>
  <Override PartName="/ppt/theme/theme8.xml" ContentType="application/vnd.openxmlformats-officedocument.theme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s/slide97.xml" ContentType="application/vnd.openxmlformats-officedocument.presentationml.slide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diagrams/drawing1.xml" ContentType="application/vnd.ms-office.drawingml.diagramDrawing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Default Extension="jpeg" ContentType="image/jpeg"/>
  <Override PartName="/ppt/slideLayouts/slideLayout297.xml" ContentType="application/vnd.openxmlformats-officedocument.presentationml.slideLayout+xml"/>
  <Override PartName="/ppt/slideLayouts/slideLayout302.xml" ContentType="application/vnd.openxmlformats-officedocument.presentationml.slideLayout+xml"/>
  <Override PartName="/ppt/diagrams/quickStyle1.xml" ContentType="application/vnd.openxmlformats-officedocument.drawingml.diagramStyle+xml"/>
  <Override PartName="/ppt/slideMasters/slideMaster2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s/slide20.xml" ContentType="application/vnd.openxmlformats-officedocument.presentationml.slide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35.xml" ContentType="application/vnd.openxmlformats-officedocument.theme+xml"/>
  <Override PartName="/ppt/diagrams/layout4.xml" ContentType="application/vnd.openxmlformats-officedocument.drawingml.diagram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403.xml" ContentType="application/vnd.openxmlformats-officedocument.presentationml.slide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theme/theme13.xml" ContentType="application/vnd.openxmlformats-officedocument.theme+xml"/>
  <Override PartName="/ppt/slideLayouts/slideLayout179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106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diagrams/quickStyle6.xml" ContentType="application/vnd.openxmlformats-officedocument.drawingml.diagramStyle+xml"/>
  <Override PartName="/ppt/slideMasters/slideMaster3.xml" ContentType="application/vnd.openxmlformats-officedocument.presentationml.slideMaster+xml"/>
  <Override PartName="/ppt/slides/slide58.xml" ContentType="application/vnd.openxmlformats-officedocument.presentationml.slide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theme/themeOverride1.xml" ContentType="application/vnd.openxmlformats-officedocument.themeOverride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s/slide99.xml" ContentType="application/vnd.openxmlformats-officedocument.presentationml.slide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400.xml" ContentType="application/vnd.openxmlformats-officedocument.presentationml.slideLayout+xml"/>
  <Override PartName="/ppt/diagrams/layout1.xml" ContentType="application/vnd.openxmlformats-officedocument.drawingml.diagramLayout+xml"/>
  <Override PartName="/ppt/slides/slide77.xml" ContentType="application/vnd.openxmlformats-officedocument.presentationml.slide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s/slide5.xml" ContentType="application/vnd.openxmlformats-officedocument.presentationml.slide+xml"/>
  <Override PartName="/ppt/slides/slide103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diagrams/drawing3.xml" ContentType="application/vnd.ms-office.drawingml.diagramDrawing+xml"/>
  <Override PartName="/ppt/slides/slide55.xml" ContentType="application/vnd.openxmlformats-officedocument.presentationml.slide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s/slide33.xml" ContentType="application/vnd.openxmlformats-officedocument.presentationml.slide+xml"/>
  <Override PartName="/ppt/slides/slide80.xml" ContentType="application/vnd.openxmlformats-officedocument.presentationml.slide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7.xml" ContentType="application/vnd.openxmlformats-officedocument.them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slides/slide100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Default Extension="wmf" ContentType="image/x-wmf"/>
  <Override PartName="/ppt/slideMasters/slideMaster35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30.xml" ContentType="application/vnd.openxmlformats-officedocument.presentationml.slide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34.xml" ContentType="application/vnd.openxmlformats-officedocument.theme+xml"/>
  <Override PartName="/ppt/slideLayouts/slideLayout397.xml" ContentType="application/vnd.openxmlformats-officedocument.presentationml.slideLayout+xml"/>
  <Override PartName="/ppt/diagrams/data4.xml" ContentType="application/vnd.openxmlformats-officedocument.drawingml.diagramData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diagrams/colors6.xml" ContentType="application/vnd.openxmlformats-officedocument.drawingml.diagramColors+xml"/>
  <Override PartName="/ppt/slides/slide68.xml" ContentType="application/vnd.openxmlformats-officedocument.presentationml.slide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diagrams/quickStyle5.xml" ContentType="application/vnd.openxmlformats-officedocument.drawingml.diagramStyle+xml"/>
  <Override PartName="/ppt/slideMasters/slideMaster29.xml" ContentType="application/vnd.openxmlformats-officedocument.presentationml.slideMaster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8.xml" ContentType="application/vnd.openxmlformats-officedocument.theme+xml"/>
  <Override PartName="/ppt/slideLayouts/slideLayout407.xml" ContentType="application/vnd.openxmlformats-officedocument.presentationml.slideLayout+xml"/>
  <Override PartName="/ppt/slideMasters/slideMaster32.xml" ContentType="application/vnd.openxmlformats-officedocument.presentationml.slideMaster+xml"/>
  <Override PartName="/ppt/slideLayouts/slideLayout101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31.xml" ContentType="application/vnd.openxmlformats-officedocument.theme+xml"/>
  <Override PartName="/ppt/slideLayouts/slideLayout347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s/slide87.xml" ContentType="application/vnd.openxmlformats-officedocument.presentationml.slide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202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slides/slide113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50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404.xml" ContentType="application/vnd.openxmlformats-officedocument.presentationml.slideLayout+xml"/>
  <Override PartName="/ppt/diagrams/layout5.xml" ContentType="application/vnd.openxmlformats-officedocument.drawingml.diagramLayout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slideLayouts/slideLayout158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37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114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9.xml" ContentType="application/vnd.openxmlformats-officedocument.theme+xml"/>
  <Override PartName="/ppt/slideLayouts/slideLayout300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s/slide40.xml" ContentType="application/vnd.openxmlformats-officedocument.presentationml.slide+xml"/>
  <Override PartName="/ppt/slideLayouts/slideLayout237.xml" ContentType="application/vnd.openxmlformats-officedocument.presentationml.slideLayout+xml"/>
  <Override PartName="/ppt/slideLayouts/slideLayout28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7868" r:id="rId2"/>
    <p:sldMasterId id="2147487882" r:id="rId3"/>
    <p:sldMasterId id="2147488019" r:id="rId4"/>
    <p:sldMasterId id="2147488032" r:id="rId5"/>
    <p:sldMasterId id="2147488211" r:id="rId6"/>
    <p:sldMasterId id="2147488310" r:id="rId7"/>
    <p:sldMasterId id="2147488323" r:id="rId8"/>
    <p:sldMasterId id="2147488412" r:id="rId9"/>
    <p:sldMasterId id="2147488588" r:id="rId10"/>
    <p:sldMasterId id="2147488600" r:id="rId11"/>
    <p:sldMasterId id="2147488675" r:id="rId12"/>
    <p:sldMasterId id="2147488798" r:id="rId13"/>
    <p:sldMasterId id="2147488921" r:id="rId14"/>
    <p:sldMasterId id="2147489071" r:id="rId15"/>
    <p:sldMasterId id="2147489088" r:id="rId16"/>
    <p:sldMasterId id="2147489090" r:id="rId17"/>
    <p:sldMasterId id="2147489127" r:id="rId18"/>
    <p:sldMasterId id="2147489151" r:id="rId19"/>
    <p:sldMasterId id="2147489165" r:id="rId20"/>
    <p:sldMasterId id="2147489178" r:id="rId21"/>
    <p:sldMasterId id="2147489190" r:id="rId22"/>
    <p:sldMasterId id="2147489202" r:id="rId23"/>
    <p:sldMasterId id="2147489215" r:id="rId24"/>
    <p:sldMasterId id="2147489228" r:id="rId25"/>
    <p:sldMasterId id="2147489241" r:id="rId26"/>
    <p:sldMasterId id="2147489253" r:id="rId27"/>
    <p:sldMasterId id="2147489265" r:id="rId28"/>
    <p:sldMasterId id="2147489277" r:id="rId29"/>
    <p:sldMasterId id="2147489289" r:id="rId30"/>
    <p:sldMasterId id="2147489301" r:id="rId31"/>
    <p:sldMasterId id="2147489313" r:id="rId32"/>
    <p:sldMasterId id="2147489326" r:id="rId33"/>
    <p:sldMasterId id="2147489340" r:id="rId34"/>
    <p:sldMasterId id="2147489352" r:id="rId35"/>
    <p:sldMasterId id="2147489366" r:id="rId36"/>
    <p:sldMasterId id="2147489380" r:id="rId37"/>
  </p:sldMasterIdLst>
  <p:notesMasterIdLst>
    <p:notesMasterId r:id="rId152"/>
  </p:notesMasterIdLst>
  <p:sldIdLst>
    <p:sldId id="874" r:id="rId38"/>
    <p:sldId id="875" r:id="rId39"/>
    <p:sldId id="876" r:id="rId40"/>
    <p:sldId id="877" r:id="rId41"/>
    <p:sldId id="983" r:id="rId42"/>
    <p:sldId id="1396" r:id="rId43"/>
    <p:sldId id="970" r:id="rId44"/>
    <p:sldId id="1475" r:id="rId45"/>
    <p:sldId id="1476" r:id="rId46"/>
    <p:sldId id="1477" r:id="rId47"/>
    <p:sldId id="1478" r:id="rId48"/>
    <p:sldId id="1479" r:id="rId49"/>
    <p:sldId id="1480" r:id="rId50"/>
    <p:sldId id="1481" r:id="rId51"/>
    <p:sldId id="1482" r:id="rId52"/>
    <p:sldId id="1483" r:id="rId53"/>
    <p:sldId id="1484" r:id="rId54"/>
    <p:sldId id="1485" r:id="rId55"/>
    <p:sldId id="1486" r:id="rId56"/>
    <p:sldId id="1491" r:id="rId57"/>
    <p:sldId id="1493" r:id="rId58"/>
    <p:sldId id="1497" r:id="rId59"/>
    <p:sldId id="1494" r:id="rId60"/>
    <p:sldId id="1495" r:id="rId61"/>
    <p:sldId id="1496" r:id="rId62"/>
    <p:sldId id="1472" r:id="rId63"/>
    <p:sldId id="1579" r:id="rId64"/>
    <p:sldId id="1580" r:id="rId65"/>
    <p:sldId id="1581" r:id="rId66"/>
    <p:sldId id="1498" r:id="rId67"/>
    <p:sldId id="1499" r:id="rId68"/>
    <p:sldId id="1500" r:id="rId69"/>
    <p:sldId id="1501" r:id="rId70"/>
    <p:sldId id="1502" r:id="rId71"/>
    <p:sldId id="1503" r:id="rId72"/>
    <p:sldId id="1504" r:id="rId73"/>
    <p:sldId id="1505" r:id="rId74"/>
    <p:sldId id="1506" r:id="rId75"/>
    <p:sldId id="1507" r:id="rId76"/>
    <p:sldId id="1508" r:id="rId77"/>
    <p:sldId id="1509" r:id="rId78"/>
    <p:sldId id="1559" r:id="rId79"/>
    <p:sldId id="1560" r:id="rId80"/>
    <p:sldId id="1562" r:id="rId81"/>
    <p:sldId id="1563" r:id="rId82"/>
    <p:sldId id="1564" r:id="rId83"/>
    <p:sldId id="1565" r:id="rId84"/>
    <p:sldId id="1566" r:id="rId85"/>
    <p:sldId id="1567" r:id="rId86"/>
    <p:sldId id="1568" r:id="rId87"/>
    <p:sldId id="1487" r:id="rId88"/>
    <p:sldId id="1488" r:id="rId89"/>
    <p:sldId id="1489" r:id="rId90"/>
    <p:sldId id="1490" r:id="rId91"/>
    <p:sldId id="1492" r:id="rId92"/>
    <p:sldId id="1572" r:id="rId93"/>
    <p:sldId id="1573" r:id="rId94"/>
    <p:sldId id="1574" r:id="rId95"/>
    <p:sldId id="1575" r:id="rId96"/>
    <p:sldId id="1576" r:id="rId97"/>
    <p:sldId id="1510" r:id="rId98"/>
    <p:sldId id="1511" r:id="rId99"/>
    <p:sldId id="1512" r:id="rId100"/>
    <p:sldId id="1513" r:id="rId101"/>
    <p:sldId id="1514" r:id="rId102"/>
    <p:sldId id="1515" r:id="rId103"/>
    <p:sldId id="1516" r:id="rId104"/>
    <p:sldId id="1517" r:id="rId105"/>
    <p:sldId id="1518" r:id="rId106"/>
    <p:sldId id="1519" r:id="rId107"/>
    <p:sldId id="1542" r:id="rId108"/>
    <p:sldId id="1543" r:id="rId109"/>
    <p:sldId id="1544" r:id="rId110"/>
    <p:sldId id="1520" r:id="rId111"/>
    <p:sldId id="1521" r:id="rId112"/>
    <p:sldId id="1522" r:id="rId113"/>
    <p:sldId id="1523" r:id="rId114"/>
    <p:sldId id="1524" r:id="rId115"/>
    <p:sldId id="1525" r:id="rId116"/>
    <p:sldId id="1577" r:id="rId117"/>
    <p:sldId id="1578" r:id="rId118"/>
    <p:sldId id="1526" r:id="rId119"/>
    <p:sldId id="1527" r:id="rId120"/>
    <p:sldId id="1528" r:id="rId121"/>
    <p:sldId id="1529" r:id="rId122"/>
    <p:sldId id="1530" r:id="rId123"/>
    <p:sldId id="1531" r:id="rId124"/>
    <p:sldId id="1532" r:id="rId125"/>
    <p:sldId id="1533" r:id="rId126"/>
    <p:sldId id="1534" r:id="rId127"/>
    <p:sldId id="1535" r:id="rId128"/>
    <p:sldId id="1536" r:id="rId129"/>
    <p:sldId id="1537" r:id="rId130"/>
    <p:sldId id="1538" r:id="rId131"/>
    <p:sldId id="1539" r:id="rId132"/>
    <p:sldId id="1540" r:id="rId133"/>
    <p:sldId id="1541" r:id="rId134"/>
    <p:sldId id="1545" r:id="rId135"/>
    <p:sldId id="1582" r:id="rId136"/>
    <p:sldId id="1584" r:id="rId137"/>
    <p:sldId id="1583" r:id="rId138"/>
    <p:sldId id="1546" r:id="rId139"/>
    <p:sldId id="1547" r:id="rId140"/>
    <p:sldId id="1548" r:id="rId141"/>
    <p:sldId id="1549" r:id="rId142"/>
    <p:sldId id="1550" r:id="rId143"/>
    <p:sldId id="1551" r:id="rId144"/>
    <p:sldId id="1552" r:id="rId145"/>
    <p:sldId id="1553" r:id="rId146"/>
    <p:sldId id="1554" r:id="rId147"/>
    <p:sldId id="1555" r:id="rId148"/>
    <p:sldId id="1556" r:id="rId149"/>
    <p:sldId id="1557" r:id="rId150"/>
    <p:sldId id="1558" r:id="rId151"/>
  </p:sldIdLst>
  <p:sldSz cx="9144000" cy="6858000" type="screen4x3"/>
  <p:notesSz cx="6858000" cy="99472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1pPr>
    <a:lvl2pPr marL="4572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2pPr>
    <a:lvl3pPr marL="9144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3pPr>
    <a:lvl4pPr marL="13716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4pPr>
    <a:lvl5pPr marL="1828800" algn="l" rtl="0" eaLnBrk="0" fontAlgn="base" hangingPunct="0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ngsana New" pitchFamily="18" charset="-34"/>
        <a:ea typeface="+mn-ea"/>
        <a:cs typeface="DilleniaUPC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CCFF"/>
    <a:srgbClr val="00FF00"/>
    <a:srgbClr val="00FFFF"/>
    <a:srgbClr val="FF0000"/>
    <a:srgbClr val="FFFF00"/>
    <a:srgbClr val="FF0066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98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205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117" Type="http://schemas.openxmlformats.org/officeDocument/2006/relationships/slide" Target="slides/slide80.xml"/><Relationship Id="rId21" Type="http://schemas.openxmlformats.org/officeDocument/2006/relationships/slideMaster" Target="slideMasters/slideMaster21.xml"/><Relationship Id="rId42" Type="http://schemas.openxmlformats.org/officeDocument/2006/relationships/slide" Target="slides/slide5.xml"/><Relationship Id="rId47" Type="http://schemas.openxmlformats.org/officeDocument/2006/relationships/slide" Target="slides/slide10.xml"/><Relationship Id="rId63" Type="http://schemas.openxmlformats.org/officeDocument/2006/relationships/slide" Target="slides/slide26.xml"/><Relationship Id="rId68" Type="http://schemas.openxmlformats.org/officeDocument/2006/relationships/slide" Target="slides/slide31.xml"/><Relationship Id="rId84" Type="http://schemas.openxmlformats.org/officeDocument/2006/relationships/slide" Target="slides/slide47.xml"/><Relationship Id="rId89" Type="http://schemas.openxmlformats.org/officeDocument/2006/relationships/slide" Target="slides/slide52.xml"/><Relationship Id="rId112" Type="http://schemas.openxmlformats.org/officeDocument/2006/relationships/slide" Target="slides/slide75.xml"/><Relationship Id="rId133" Type="http://schemas.openxmlformats.org/officeDocument/2006/relationships/slide" Target="slides/slide96.xml"/><Relationship Id="rId138" Type="http://schemas.openxmlformats.org/officeDocument/2006/relationships/slide" Target="slides/slide101.xml"/><Relationship Id="rId154" Type="http://schemas.openxmlformats.org/officeDocument/2006/relationships/viewProps" Target="viewProps.xml"/><Relationship Id="rId16" Type="http://schemas.openxmlformats.org/officeDocument/2006/relationships/slideMaster" Target="slideMasters/slideMaster16.xml"/><Relationship Id="rId107" Type="http://schemas.openxmlformats.org/officeDocument/2006/relationships/slide" Target="slides/slide70.xml"/><Relationship Id="rId11" Type="http://schemas.openxmlformats.org/officeDocument/2006/relationships/slideMaster" Target="slideMasters/slideMaster11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53" Type="http://schemas.openxmlformats.org/officeDocument/2006/relationships/slide" Target="slides/slide16.xml"/><Relationship Id="rId58" Type="http://schemas.openxmlformats.org/officeDocument/2006/relationships/slide" Target="slides/slide21.xml"/><Relationship Id="rId74" Type="http://schemas.openxmlformats.org/officeDocument/2006/relationships/slide" Target="slides/slide37.xml"/><Relationship Id="rId79" Type="http://schemas.openxmlformats.org/officeDocument/2006/relationships/slide" Target="slides/slide42.xml"/><Relationship Id="rId102" Type="http://schemas.openxmlformats.org/officeDocument/2006/relationships/slide" Target="slides/slide65.xml"/><Relationship Id="rId123" Type="http://schemas.openxmlformats.org/officeDocument/2006/relationships/slide" Target="slides/slide86.xml"/><Relationship Id="rId128" Type="http://schemas.openxmlformats.org/officeDocument/2006/relationships/slide" Target="slides/slide91.xml"/><Relationship Id="rId144" Type="http://schemas.openxmlformats.org/officeDocument/2006/relationships/slide" Target="slides/slide107.xml"/><Relationship Id="rId149" Type="http://schemas.openxmlformats.org/officeDocument/2006/relationships/slide" Target="slides/slide112.xml"/><Relationship Id="rId5" Type="http://schemas.openxmlformats.org/officeDocument/2006/relationships/slideMaster" Target="slideMasters/slideMaster5.xml"/><Relationship Id="rId90" Type="http://schemas.openxmlformats.org/officeDocument/2006/relationships/slide" Target="slides/slide53.xml"/><Relationship Id="rId95" Type="http://schemas.openxmlformats.org/officeDocument/2006/relationships/slide" Target="slides/slide58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43" Type="http://schemas.openxmlformats.org/officeDocument/2006/relationships/slide" Target="slides/slide6.xml"/><Relationship Id="rId48" Type="http://schemas.openxmlformats.org/officeDocument/2006/relationships/slide" Target="slides/slide11.xml"/><Relationship Id="rId64" Type="http://schemas.openxmlformats.org/officeDocument/2006/relationships/slide" Target="slides/slide27.xml"/><Relationship Id="rId69" Type="http://schemas.openxmlformats.org/officeDocument/2006/relationships/slide" Target="slides/slide32.xml"/><Relationship Id="rId113" Type="http://schemas.openxmlformats.org/officeDocument/2006/relationships/slide" Target="slides/slide76.xml"/><Relationship Id="rId118" Type="http://schemas.openxmlformats.org/officeDocument/2006/relationships/slide" Target="slides/slide81.xml"/><Relationship Id="rId134" Type="http://schemas.openxmlformats.org/officeDocument/2006/relationships/slide" Target="slides/slide97.xml"/><Relationship Id="rId139" Type="http://schemas.openxmlformats.org/officeDocument/2006/relationships/slide" Target="slides/slide102.xml"/><Relationship Id="rId80" Type="http://schemas.openxmlformats.org/officeDocument/2006/relationships/slide" Target="slides/slide43.xml"/><Relationship Id="rId85" Type="http://schemas.openxmlformats.org/officeDocument/2006/relationships/slide" Target="slides/slide48.xml"/><Relationship Id="rId150" Type="http://schemas.openxmlformats.org/officeDocument/2006/relationships/slide" Target="slides/slide113.xml"/><Relationship Id="rId155" Type="http://schemas.openxmlformats.org/officeDocument/2006/relationships/theme" Target="theme/theme1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" Target="slides/slide1.xml"/><Relationship Id="rId46" Type="http://schemas.openxmlformats.org/officeDocument/2006/relationships/slide" Target="slides/slide9.xml"/><Relationship Id="rId59" Type="http://schemas.openxmlformats.org/officeDocument/2006/relationships/slide" Target="slides/slide22.xml"/><Relationship Id="rId67" Type="http://schemas.openxmlformats.org/officeDocument/2006/relationships/slide" Target="slides/slide30.xml"/><Relationship Id="rId103" Type="http://schemas.openxmlformats.org/officeDocument/2006/relationships/slide" Target="slides/slide66.xml"/><Relationship Id="rId108" Type="http://schemas.openxmlformats.org/officeDocument/2006/relationships/slide" Target="slides/slide71.xml"/><Relationship Id="rId116" Type="http://schemas.openxmlformats.org/officeDocument/2006/relationships/slide" Target="slides/slide79.xml"/><Relationship Id="rId124" Type="http://schemas.openxmlformats.org/officeDocument/2006/relationships/slide" Target="slides/slide87.xml"/><Relationship Id="rId129" Type="http://schemas.openxmlformats.org/officeDocument/2006/relationships/slide" Target="slides/slide92.xml"/><Relationship Id="rId137" Type="http://schemas.openxmlformats.org/officeDocument/2006/relationships/slide" Target="slides/slide100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4.xml"/><Relationship Id="rId54" Type="http://schemas.openxmlformats.org/officeDocument/2006/relationships/slide" Target="slides/slide17.xml"/><Relationship Id="rId62" Type="http://schemas.openxmlformats.org/officeDocument/2006/relationships/slide" Target="slides/slide25.xml"/><Relationship Id="rId70" Type="http://schemas.openxmlformats.org/officeDocument/2006/relationships/slide" Target="slides/slide33.xml"/><Relationship Id="rId75" Type="http://schemas.openxmlformats.org/officeDocument/2006/relationships/slide" Target="slides/slide38.xml"/><Relationship Id="rId83" Type="http://schemas.openxmlformats.org/officeDocument/2006/relationships/slide" Target="slides/slide46.xml"/><Relationship Id="rId88" Type="http://schemas.openxmlformats.org/officeDocument/2006/relationships/slide" Target="slides/slide51.xml"/><Relationship Id="rId91" Type="http://schemas.openxmlformats.org/officeDocument/2006/relationships/slide" Target="slides/slide54.xml"/><Relationship Id="rId96" Type="http://schemas.openxmlformats.org/officeDocument/2006/relationships/slide" Target="slides/slide59.xml"/><Relationship Id="rId111" Type="http://schemas.openxmlformats.org/officeDocument/2006/relationships/slide" Target="slides/slide74.xml"/><Relationship Id="rId132" Type="http://schemas.openxmlformats.org/officeDocument/2006/relationships/slide" Target="slides/slide95.xml"/><Relationship Id="rId140" Type="http://schemas.openxmlformats.org/officeDocument/2006/relationships/slide" Target="slides/slide103.xml"/><Relationship Id="rId145" Type="http://schemas.openxmlformats.org/officeDocument/2006/relationships/slide" Target="slides/slide108.xml"/><Relationship Id="rId153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2.xml"/><Relationship Id="rId57" Type="http://schemas.openxmlformats.org/officeDocument/2006/relationships/slide" Target="slides/slide20.xml"/><Relationship Id="rId106" Type="http://schemas.openxmlformats.org/officeDocument/2006/relationships/slide" Target="slides/slide69.xml"/><Relationship Id="rId114" Type="http://schemas.openxmlformats.org/officeDocument/2006/relationships/slide" Target="slides/slide77.xml"/><Relationship Id="rId119" Type="http://schemas.openxmlformats.org/officeDocument/2006/relationships/slide" Target="slides/slide82.xml"/><Relationship Id="rId127" Type="http://schemas.openxmlformats.org/officeDocument/2006/relationships/slide" Target="slides/slide90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7.xml"/><Relationship Id="rId52" Type="http://schemas.openxmlformats.org/officeDocument/2006/relationships/slide" Target="slides/slide15.xml"/><Relationship Id="rId60" Type="http://schemas.openxmlformats.org/officeDocument/2006/relationships/slide" Target="slides/slide23.xml"/><Relationship Id="rId65" Type="http://schemas.openxmlformats.org/officeDocument/2006/relationships/slide" Target="slides/slide28.xml"/><Relationship Id="rId73" Type="http://schemas.openxmlformats.org/officeDocument/2006/relationships/slide" Target="slides/slide36.xml"/><Relationship Id="rId78" Type="http://schemas.openxmlformats.org/officeDocument/2006/relationships/slide" Target="slides/slide41.xml"/><Relationship Id="rId81" Type="http://schemas.openxmlformats.org/officeDocument/2006/relationships/slide" Target="slides/slide44.xml"/><Relationship Id="rId86" Type="http://schemas.openxmlformats.org/officeDocument/2006/relationships/slide" Target="slides/slide49.xml"/><Relationship Id="rId94" Type="http://schemas.openxmlformats.org/officeDocument/2006/relationships/slide" Target="slides/slide57.xml"/><Relationship Id="rId99" Type="http://schemas.openxmlformats.org/officeDocument/2006/relationships/slide" Target="slides/slide62.xml"/><Relationship Id="rId101" Type="http://schemas.openxmlformats.org/officeDocument/2006/relationships/slide" Target="slides/slide64.xml"/><Relationship Id="rId122" Type="http://schemas.openxmlformats.org/officeDocument/2006/relationships/slide" Target="slides/slide85.xml"/><Relationship Id="rId130" Type="http://schemas.openxmlformats.org/officeDocument/2006/relationships/slide" Target="slides/slide93.xml"/><Relationship Id="rId135" Type="http://schemas.openxmlformats.org/officeDocument/2006/relationships/slide" Target="slides/slide98.xml"/><Relationship Id="rId143" Type="http://schemas.openxmlformats.org/officeDocument/2006/relationships/slide" Target="slides/slide106.xml"/><Relationship Id="rId148" Type="http://schemas.openxmlformats.org/officeDocument/2006/relationships/slide" Target="slides/slide111.xml"/><Relationship Id="rId151" Type="http://schemas.openxmlformats.org/officeDocument/2006/relationships/slide" Target="slides/slide114.xml"/><Relationship Id="rId156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" Target="slides/slide2.xml"/><Relationship Id="rId109" Type="http://schemas.openxmlformats.org/officeDocument/2006/relationships/slide" Target="slides/slide72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13.xml"/><Relationship Id="rId55" Type="http://schemas.openxmlformats.org/officeDocument/2006/relationships/slide" Target="slides/slide18.xml"/><Relationship Id="rId76" Type="http://schemas.openxmlformats.org/officeDocument/2006/relationships/slide" Target="slides/slide39.xml"/><Relationship Id="rId97" Type="http://schemas.openxmlformats.org/officeDocument/2006/relationships/slide" Target="slides/slide60.xml"/><Relationship Id="rId104" Type="http://schemas.openxmlformats.org/officeDocument/2006/relationships/slide" Target="slides/slide67.xml"/><Relationship Id="rId120" Type="http://schemas.openxmlformats.org/officeDocument/2006/relationships/slide" Target="slides/slide83.xml"/><Relationship Id="rId125" Type="http://schemas.openxmlformats.org/officeDocument/2006/relationships/slide" Target="slides/slide88.xml"/><Relationship Id="rId141" Type="http://schemas.openxmlformats.org/officeDocument/2006/relationships/slide" Target="slides/slide104.xml"/><Relationship Id="rId146" Type="http://schemas.openxmlformats.org/officeDocument/2006/relationships/slide" Target="slides/slide10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4.xml"/><Relationship Id="rId92" Type="http://schemas.openxmlformats.org/officeDocument/2006/relationships/slide" Target="slides/slide55.xml"/><Relationship Id="rId2" Type="http://schemas.openxmlformats.org/officeDocument/2006/relationships/slideMaster" Target="slideMasters/slideMaster2.xml"/><Relationship Id="rId29" Type="http://schemas.openxmlformats.org/officeDocument/2006/relationships/slideMaster" Target="slideMasters/slideMaster29.xml"/><Relationship Id="rId24" Type="http://schemas.openxmlformats.org/officeDocument/2006/relationships/slideMaster" Target="slideMasters/slideMaster24.xml"/><Relationship Id="rId40" Type="http://schemas.openxmlformats.org/officeDocument/2006/relationships/slide" Target="slides/slide3.xml"/><Relationship Id="rId45" Type="http://schemas.openxmlformats.org/officeDocument/2006/relationships/slide" Target="slides/slide8.xml"/><Relationship Id="rId66" Type="http://schemas.openxmlformats.org/officeDocument/2006/relationships/slide" Target="slides/slide29.xml"/><Relationship Id="rId87" Type="http://schemas.openxmlformats.org/officeDocument/2006/relationships/slide" Target="slides/slide50.xml"/><Relationship Id="rId110" Type="http://schemas.openxmlformats.org/officeDocument/2006/relationships/slide" Target="slides/slide73.xml"/><Relationship Id="rId115" Type="http://schemas.openxmlformats.org/officeDocument/2006/relationships/slide" Target="slides/slide78.xml"/><Relationship Id="rId131" Type="http://schemas.openxmlformats.org/officeDocument/2006/relationships/slide" Target="slides/slide94.xml"/><Relationship Id="rId136" Type="http://schemas.openxmlformats.org/officeDocument/2006/relationships/slide" Target="slides/slide99.xml"/><Relationship Id="rId61" Type="http://schemas.openxmlformats.org/officeDocument/2006/relationships/slide" Target="slides/slide24.xml"/><Relationship Id="rId82" Type="http://schemas.openxmlformats.org/officeDocument/2006/relationships/slide" Target="slides/slide45.xml"/><Relationship Id="rId152" Type="http://schemas.openxmlformats.org/officeDocument/2006/relationships/notesMaster" Target="notesMasters/notesMaster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56" Type="http://schemas.openxmlformats.org/officeDocument/2006/relationships/slide" Target="slides/slide19.xml"/><Relationship Id="rId77" Type="http://schemas.openxmlformats.org/officeDocument/2006/relationships/slide" Target="slides/slide40.xml"/><Relationship Id="rId100" Type="http://schemas.openxmlformats.org/officeDocument/2006/relationships/slide" Target="slides/slide63.xml"/><Relationship Id="rId105" Type="http://schemas.openxmlformats.org/officeDocument/2006/relationships/slide" Target="slides/slide68.xml"/><Relationship Id="rId126" Type="http://schemas.openxmlformats.org/officeDocument/2006/relationships/slide" Target="slides/slide89.xml"/><Relationship Id="rId147" Type="http://schemas.openxmlformats.org/officeDocument/2006/relationships/slide" Target="slides/slide110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4.xml"/><Relationship Id="rId72" Type="http://schemas.openxmlformats.org/officeDocument/2006/relationships/slide" Target="slides/slide35.xml"/><Relationship Id="rId93" Type="http://schemas.openxmlformats.org/officeDocument/2006/relationships/slide" Target="slides/slide56.xml"/><Relationship Id="rId98" Type="http://schemas.openxmlformats.org/officeDocument/2006/relationships/slide" Target="slides/slide61.xml"/><Relationship Id="rId121" Type="http://schemas.openxmlformats.org/officeDocument/2006/relationships/slide" Target="slides/slide84.xml"/><Relationship Id="rId142" Type="http://schemas.openxmlformats.org/officeDocument/2006/relationships/slide" Target="slides/slide105.xml"/><Relationship Id="rId3" Type="http://schemas.openxmlformats.org/officeDocument/2006/relationships/slideMaster" Target="slideMasters/slideMaster3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8.xml"/><Relationship Id="rId7" Type="http://schemas.openxmlformats.org/officeDocument/2006/relationships/slide" Target="slides/slide58.xml"/><Relationship Id="rId2" Type="http://schemas.openxmlformats.org/officeDocument/2006/relationships/slide" Target="slides/slide47.xml"/><Relationship Id="rId1" Type="http://schemas.openxmlformats.org/officeDocument/2006/relationships/slide" Target="slides/slide45.xml"/><Relationship Id="rId6" Type="http://schemas.openxmlformats.org/officeDocument/2006/relationships/slide" Target="slides/slide57.xml"/><Relationship Id="rId5" Type="http://schemas.openxmlformats.org/officeDocument/2006/relationships/slide" Target="slides/slide50.xml"/><Relationship Id="rId4" Type="http://schemas.openxmlformats.org/officeDocument/2006/relationships/slide" Target="slides/slide49.xml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pn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46EBFF-D48E-4AED-8825-CE9B36C300D3}" type="doc">
      <dgm:prSet loTypeId="urn:microsoft.com/office/officeart/2005/8/layout/lProcess3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A2B3B3E7-8AC8-4ACA-B2D8-B8A34C2B2F40}">
      <dgm:prSet custT="1"/>
      <dgm:spPr/>
      <dgm:t>
        <a:bodyPr/>
        <a:lstStyle/>
        <a:p>
          <a:pPr rtl="0"/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สอดคล้องกับแผนแม่บทส่งเสริมคุณธรรมแห่งชาติ </a:t>
          </a:r>
          <a:b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ฉบับที่ ๑ </a:t>
          </a:r>
          <a:r>
            <a: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</a:t>
          </a:r>
          <a:r>
            <a: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ศ</a:t>
          </a:r>
          <a:r>
            <a: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๒๕๕๙ </a:t>
          </a:r>
          <a:r>
            <a: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</a:t>
          </a:r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๒๕๖๔</a:t>
          </a:r>
          <a:r>
            <a:rPr lang="en-US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ภายใต้ค่านิยมพื้นฐาน ๔ ประการ                  </a:t>
          </a:r>
          <a:endParaRPr lang="th-TH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1E23AEF-EF1F-445D-9BBA-A0E10D4DF650}" type="parTrans" cxnId="{FF8A5187-D8EA-44DE-9F3C-4DEE6CC53DD8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D8857A9-0FCD-448C-9797-7E697BC6A8C1}" type="sibTrans" cxnId="{FF8A5187-D8EA-44DE-9F3C-4DEE6CC53DD8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6A60B29-7823-40B2-84A1-3AF6D99555F3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พอเพียง 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A56BFB2-0A39-45EF-A912-47C31BA9B75F}" type="parTrans" cxnId="{52945D7E-0288-44CA-B582-208101312A82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E49EFC-C2DF-44BB-9E19-44BD6B10B708}" type="sibTrans" cxnId="{52945D7E-0288-44CA-B582-208101312A82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EBA6379-B2C8-4CA2-8EE2-6CA5FCC621E5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มีวินัย 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025148-6929-4F2B-90CA-72F636303B70}" type="parTrans" cxnId="{8C7379F5-05C4-4DE6-AC1D-AD09A2EC6DC0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E74910-3C76-42B9-A7B4-D3D8026A115D}" type="sibTrans" cxnId="{8C7379F5-05C4-4DE6-AC1D-AD09A2EC6DC0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8977BF-4771-4314-9074-481464B97567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สุจริต</a:t>
          </a:r>
          <a:r>
            <a:rPr lang="th-TH" sz="14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th-TH" sz="14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0EE5A5F-F644-4B79-B5FE-898FEE955AE8}" type="parTrans" cxnId="{7DC5E7B0-65BE-4EB6-AD4B-C4188A603D5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4784124-F16C-45EC-9A8F-0F6F2ECAF54C}" type="sibTrans" cxnId="{7DC5E7B0-65BE-4EB6-AD4B-C4188A603D5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9475B14-10B4-4830-BF7A-F6267B712C10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จิตอาสา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65ADC3D-25AC-4F14-9942-8D389C074714}" type="parTrans" cxnId="{BE630BE7-6597-4C05-933B-960B73121F8C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08E7789-B82F-4B47-80D6-FC749085EE42}" type="sibTrans" cxnId="{BE630BE7-6597-4C05-933B-960B73121F8C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931BEF-5A1D-4411-908F-DCAB7EDCB6C4}">
      <dgm:prSet custT="1"/>
      <dgm:spPr/>
      <dgm:t>
        <a:bodyPr/>
        <a:lstStyle/>
        <a:p>
          <a:pPr rtl="0"/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มุ่งเน้นบทบาทของผู้บังคับบัญชาทุกระดับ </a:t>
          </a:r>
          <a:endParaRPr lang="th-TH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1F7B2E-22E1-4DDF-B34E-6F8770AE5FFD}" type="parTrans" cxnId="{DF3A23F0-0639-42F3-A184-9816A837202D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88A3355-F777-414B-9B1F-D015339E49A8}" type="sibTrans" cxnId="{DF3A23F0-0639-42F3-A184-9816A837202D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A27C77B-24E7-4704-8665-ED381D7B10E9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สร้างบรรยากาศการมีส่วนร่วมในการสร้างคุณธรรม ความดี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CBB272D-1DC5-44AB-9C03-CB8CCCC8B921}" type="parTrans" cxnId="{D798EF92-1883-4953-B41B-B00BB18CF93C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3B706B-5022-4FF7-9C9B-4753BF5245CA}" type="sibTrans" cxnId="{D798EF92-1883-4953-B41B-B00BB18CF93C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AA24F62-EDF7-4BD8-8D70-B5546B1F8F12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เป็นแบบอย่างที่ดี </a:t>
          </a:r>
          <a:b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พี่เลี้ยงปลูกฝังคุณธรรม ความดี 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D9CD9D9-E8DF-45EB-B754-66BDEEC56FC6}" type="parTrans" cxnId="{0952BFD2-17FC-438A-86DC-C073BBFB868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99DD8B2-824F-445B-8618-36237238DB08}" type="sibTrans" cxnId="{0952BFD2-17FC-438A-86DC-C073BBFB868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139D441-BCEF-4279-8342-FF169D638962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สร้างกลไก มาตรการจูงใจ</a:t>
          </a:r>
          <a:b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ให้ผู้ใต้บังคับบัญชาเป็นข้าราชการที่ดี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617035E4-2C51-48AF-8C83-DDA98422DB93}" type="parTrans" cxnId="{4133468A-BBE4-4862-A5AF-0CB91410896A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D3C9F8-19DF-45E0-B20D-09300C94E01B}" type="sibTrans" cxnId="{4133468A-BBE4-4862-A5AF-0CB91410896A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0A5481F0-F6F2-4B9B-B3CF-E77123C10EB3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มุ่งเน้นการสร้างกระบวนการมีส่วนร่วมของคนในองค์กร                     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2C7F05-D16D-4975-B66C-BD45685C74D8}" type="parTrans" cxnId="{C8DA9124-9309-497B-8F83-25348F30F5A2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6F74A86-E59A-4C60-9602-CDB0DC2A4641}" type="sibTrans" cxnId="{C8DA9124-9309-497B-8F83-25348F30F5A2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3762C71-78A1-4D75-BF4E-A814C0A0AEF3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เพื่อกำหนดความดีร่วมกัน 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D334A7B-996A-4AC5-BFB1-1C16A7249683}" type="parTrans" cxnId="{149CFF11-EB2A-44D0-9751-A366722222F3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F60D15F-5CDF-4149-A8D1-6A158AA2D3B0}" type="sibTrans" cxnId="{149CFF11-EB2A-44D0-9751-A366722222F3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110164B-780B-40EF-AC3B-1CD84E6DBDB0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แสวงหาวิธีสร้างความดี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3C1C2A7-0AF1-4118-BEB1-6B2662E25B06}" type="parTrans" cxnId="{A9560889-6988-45D8-8EB7-2294D6DB995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90A46AD-DC72-4813-A309-7DA933221BB9}" type="sibTrans" cxnId="{A9560889-6988-45D8-8EB7-2294D6DB995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FE47910-20F3-4E8B-A47B-073F702407BE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เกิดเป็นวัฒนธรรมองค์กรร่วมกัน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C971365-FE6A-4CB2-8C49-95051EDA8BDA}" type="parTrans" cxnId="{9F009231-ED57-4C73-8A16-9BBD86A3E2A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65BBBF-F46A-40FA-B1EE-46673BEF6BB5}" type="sibTrans" cxnId="{9F009231-ED57-4C73-8A16-9BBD86A3E2AE}">
      <dgm:prSet/>
      <dgm:spPr/>
      <dgm:t>
        <a:bodyPr/>
        <a:lstStyle/>
        <a:p>
          <a:endParaRPr lang="th-TH" sz="12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B37B2A-841A-4552-8202-446DF97957FC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ทดลองปฏิบัติ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9C2074D-7C66-492A-8903-A88456FCAF9C}" type="parTrans" cxnId="{2F68A803-16A5-4958-874E-EC22FA1CB8B2}">
      <dgm:prSet/>
      <dgm:spPr/>
      <dgm:t>
        <a:bodyPr/>
        <a:lstStyle/>
        <a:p>
          <a:endParaRPr lang="th-TH"/>
        </a:p>
      </dgm:t>
    </dgm:pt>
    <dgm:pt modelId="{A70D0CE3-DEC8-4CF9-8CBE-048B31ACF69A}" type="sibTrans" cxnId="{2F68A803-16A5-4958-874E-EC22FA1CB8B2}">
      <dgm:prSet/>
      <dgm:spPr/>
      <dgm:t>
        <a:bodyPr/>
        <a:lstStyle/>
        <a:p>
          <a:endParaRPr lang="th-TH"/>
        </a:p>
      </dgm:t>
    </dgm:pt>
    <dgm:pt modelId="{64D5C5AE-4DEB-4B5E-A0B2-57953A74D640}">
      <dgm:prSet custT="1"/>
      <dgm:spPr/>
      <dgm:t>
        <a:bodyPr/>
        <a:lstStyle/>
        <a:p>
          <a:pPr rtl="0"/>
          <a:r>
            <a:rPr lang="th-TH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กำหนดมาตรฐาน</a:t>
          </a:r>
          <a:endParaRPr lang="th-TH" sz="1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C10760D-04B8-4F22-9BDC-5CA2383194EC}" type="parTrans" cxnId="{59F60583-D3A8-47D3-AA89-4A01D5297747}">
      <dgm:prSet/>
      <dgm:spPr/>
      <dgm:t>
        <a:bodyPr/>
        <a:lstStyle/>
        <a:p>
          <a:endParaRPr lang="th-TH"/>
        </a:p>
      </dgm:t>
    </dgm:pt>
    <dgm:pt modelId="{96ECA89A-4E03-4C60-A733-A1DCE787AE60}" type="sibTrans" cxnId="{59F60583-D3A8-47D3-AA89-4A01D5297747}">
      <dgm:prSet/>
      <dgm:spPr/>
      <dgm:t>
        <a:bodyPr/>
        <a:lstStyle/>
        <a:p>
          <a:endParaRPr lang="th-TH"/>
        </a:p>
      </dgm:t>
    </dgm:pt>
    <dgm:pt modelId="{00653482-A1A1-43A7-B188-49FB6BD53CD7}">
      <dgm:prSet custT="1"/>
      <dgm:spPr/>
      <dgm:t>
        <a:bodyPr/>
        <a:lstStyle/>
        <a:p>
          <a:pPr rtl="0"/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แหล่งความรู้</a:t>
          </a:r>
          <a:endParaRPr lang="th-TH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ED3BDD7-BF7D-4A66-9A12-D9452B79136E}" type="parTrans" cxnId="{19875180-7266-4DB3-9B9E-DEC4DD6A6FC1}">
      <dgm:prSet/>
      <dgm:spPr/>
      <dgm:t>
        <a:bodyPr/>
        <a:lstStyle/>
        <a:p>
          <a:endParaRPr lang="th-TH"/>
        </a:p>
      </dgm:t>
    </dgm:pt>
    <dgm:pt modelId="{C038F700-7361-4951-97D0-5D51545EE99E}" type="sibTrans" cxnId="{19875180-7266-4DB3-9B9E-DEC4DD6A6FC1}">
      <dgm:prSet/>
      <dgm:spPr/>
      <dgm:t>
        <a:bodyPr/>
        <a:lstStyle/>
        <a:p>
          <a:endParaRPr lang="th-TH"/>
        </a:p>
      </dgm:t>
    </dgm:pt>
    <dgm:pt modelId="{E99D34FD-3612-46D7-967E-F44E5A249505}">
      <dgm:prSet custT="1"/>
      <dgm:spPr/>
      <dgm:t>
        <a:bodyPr/>
        <a:lstStyle/>
        <a:p>
          <a:pPr rtl="0"/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หลักคำสอนของศาสนา</a:t>
          </a:r>
          <a:endParaRPr lang="th-TH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4DCD3ED-8043-42B6-B790-D6F554917AAA}" type="parTrans" cxnId="{F5685DB8-1DA7-476B-B1B5-A22C81C5A4B1}">
      <dgm:prSet/>
      <dgm:spPr/>
      <dgm:t>
        <a:bodyPr/>
        <a:lstStyle/>
        <a:p>
          <a:endParaRPr lang="th-TH"/>
        </a:p>
      </dgm:t>
    </dgm:pt>
    <dgm:pt modelId="{F8080C0A-9A5B-4076-86C9-F400B43F3A29}" type="sibTrans" cxnId="{F5685DB8-1DA7-476B-B1B5-A22C81C5A4B1}">
      <dgm:prSet/>
      <dgm:spPr/>
      <dgm:t>
        <a:bodyPr/>
        <a:lstStyle/>
        <a:p>
          <a:endParaRPr lang="th-TH"/>
        </a:p>
      </dgm:t>
    </dgm:pt>
    <dgm:pt modelId="{63D1913E-D848-470B-9164-523007C4EE9F}">
      <dgm:prSet custT="1"/>
      <dgm:spPr/>
      <dgm:t>
        <a:bodyPr/>
        <a:lstStyle/>
        <a:p>
          <a:pPr rtl="0"/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หลักปรัชญาเศรษฐกิจพอเพียง</a:t>
          </a:r>
          <a:endParaRPr lang="th-TH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4F4EFA3-A8D1-48C4-B44A-824E263DA033}" type="parTrans" cxnId="{55BF83DD-8DD9-4596-B5DF-18897E79F822}">
      <dgm:prSet/>
      <dgm:spPr/>
      <dgm:t>
        <a:bodyPr/>
        <a:lstStyle/>
        <a:p>
          <a:endParaRPr lang="th-TH"/>
        </a:p>
      </dgm:t>
    </dgm:pt>
    <dgm:pt modelId="{0D3B6D8A-1D44-4441-8E70-56170012C835}" type="sibTrans" cxnId="{55BF83DD-8DD9-4596-B5DF-18897E79F822}">
      <dgm:prSet/>
      <dgm:spPr/>
      <dgm:t>
        <a:bodyPr/>
        <a:lstStyle/>
        <a:p>
          <a:endParaRPr lang="th-TH"/>
        </a:p>
      </dgm:t>
    </dgm:pt>
    <dgm:pt modelId="{00AC1336-B9A5-4EDD-ABCE-04F04C29D67B}">
      <dgm:prSet custT="1"/>
      <dgm:spPr/>
      <dgm:t>
        <a:bodyPr/>
        <a:lstStyle/>
        <a:p>
          <a:pPr rtl="0"/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พระบรมราโชวาท</a:t>
          </a:r>
          <a:endParaRPr lang="th-TH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DE90A73-1EE9-49BD-B99C-26CCFD9F81AE}" type="parTrans" cxnId="{C17F3CE2-2430-4303-A236-9C2BF54220B9}">
      <dgm:prSet/>
      <dgm:spPr/>
      <dgm:t>
        <a:bodyPr/>
        <a:lstStyle/>
        <a:p>
          <a:endParaRPr lang="th-TH"/>
        </a:p>
      </dgm:t>
    </dgm:pt>
    <dgm:pt modelId="{97CFFBAF-EED0-4F3E-B857-2C6D130673A8}" type="sibTrans" cxnId="{C17F3CE2-2430-4303-A236-9C2BF54220B9}">
      <dgm:prSet/>
      <dgm:spPr/>
      <dgm:t>
        <a:bodyPr/>
        <a:lstStyle/>
        <a:p>
          <a:endParaRPr lang="th-TH"/>
        </a:p>
      </dgm:t>
    </dgm:pt>
    <dgm:pt modelId="{07DA3250-AFE1-4587-ABD9-366C0EB22F8B}">
      <dgm:prSet custT="1"/>
      <dgm:spPr/>
      <dgm:t>
        <a:bodyPr/>
        <a:lstStyle/>
        <a:p>
          <a:pPr rtl="0"/>
          <a:r>
            <a:rPr lang="th-TH" sz="1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วัฒนธรรมประเพณีอันดีงาม</a:t>
          </a:r>
          <a:endParaRPr lang="th-TH" sz="1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A2C6BD4-6B27-4914-826D-1761C2404121}" type="parTrans" cxnId="{20C64191-2736-4C09-96F3-F040F4229CCB}">
      <dgm:prSet/>
      <dgm:spPr/>
      <dgm:t>
        <a:bodyPr/>
        <a:lstStyle/>
        <a:p>
          <a:endParaRPr lang="th-TH"/>
        </a:p>
      </dgm:t>
    </dgm:pt>
    <dgm:pt modelId="{4EB46DD3-E89E-4CC9-94F0-15BA2116346D}" type="sibTrans" cxnId="{20C64191-2736-4C09-96F3-F040F4229CCB}">
      <dgm:prSet/>
      <dgm:spPr/>
      <dgm:t>
        <a:bodyPr/>
        <a:lstStyle/>
        <a:p>
          <a:endParaRPr lang="th-TH"/>
        </a:p>
      </dgm:t>
    </dgm:pt>
    <dgm:pt modelId="{E23A2DD8-0224-4AC5-A1C2-2DAC15D7F76A}" type="pres">
      <dgm:prSet presAssocID="{EB46EBFF-D48E-4AED-8825-CE9B36C300D3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th-TH"/>
        </a:p>
      </dgm:t>
    </dgm:pt>
    <dgm:pt modelId="{369779D3-BAC0-406C-BD3B-11AC1BEFDA40}" type="pres">
      <dgm:prSet presAssocID="{A2B3B3E7-8AC8-4ACA-B2D8-B8A34C2B2F40}" presName="horFlow" presStyleCnt="0"/>
      <dgm:spPr/>
    </dgm:pt>
    <dgm:pt modelId="{BBF7923C-FC5F-48E6-83F8-EB97F3577FA8}" type="pres">
      <dgm:prSet presAssocID="{A2B3B3E7-8AC8-4ACA-B2D8-B8A34C2B2F40}" presName="bigChev" presStyleLbl="node1" presStyleIdx="0" presStyleCnt="4" custScaleX="142597" custScaleY="201899"/>
      <dgm:spPr/>
      <dgm:t>
        <a:bodyPr/>
        <a:lstStyle/>
        <a:p>
          <a:endParaRPr lang="th-TH"/>
        </a:p>
      </dgm:t>
    </dgm:pt>
    <dgm:pt modelId="{6183D972-C962-440E-8C78-6820069832AD}" type="pres">
      <dgm:prSet presAssocID="{5A56BFB2-0A39-45EF-A912-47C31BA9B75F}" presName="parTrans" presStyleCnt="0"/>
      <dgm:spPr/>
    </dgm:pt>
    <dgm:pt modelId="{3AAEB1F5-7DBA-43CB-B8C5-07734779CEF3}" type="pres">
      <dgm:prSet presAssocID="{B6A60B29-7823-40B2-84A1-3AF6D99555F3}" presName="node" presStyleLbl="alignAccFollowNode1" presStyleIdx="0" presStyleCnt="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41863F3-0B78-408D-9CFF-2F5A2F08A3B8}" type="pres">
      <dgm:prSet presAssocID="{8DE49EFC-C2DF-44BB-9E19-44BD6B10B708}" presName="sibTrans" presStyleCnt="0"/>
      <dgm:spPr/>
    </dgm:pt>
    <dgm:pt modelId="{7D474AC2-5C97-4FC7-BC48-7AF9200B7DE0}" type="pres">
      <dgm:prSet presAssocID="{0EBA6379-B2C8-4CA2-8EE2-6CA5FCC621E5}" presName="node" presStyleLbl="alignAccFollowNode1" presStyleIdx="1" presStyleCnt="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643BE09-BF08-4514-BA34-0CA30998D134}" type="pres">
      <dgm:prSet presAssocID="{C4E74910-3C76-42B9-A7B4-D3D8026A115D}" presName="sibTrans" presStyleCnt="0"/>
      <dgm:spPr/>
    </dgm:pt>
    <dgm:pt modelId="{F28A7C41-3789-42DE-8E0A-6DFC41518418}" type="pres">
      <dgm:prSet presAssocID="{898977BF-4771-4314-9074-481464B97567}" presName="node" presStyleLbl="alignAccFollowNode1" presStyleIdx="2" presStyleCnt="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1285BB0-6BE2-4169-BB8B-BDCFA076A57B}" type="pres">
      <dgm:prSet presAssocID="{64784124-F16C-45EC-9A8F-0F6F2ECAF54C}" presName="sibTrans" presStyleCnt="0"/>
      <dgm:spPr/>
    </dgm:pt>
    <dgm:pt modelId="{48EA90A4-29FA-40AD-A974-C5260ECCD278}" type="pres">
      <dgm:prSet presAssocID="{09475B14-10B4-4830-BF7A-F6267B712C10}" presName="node" presStyleLbl="alignAccFollowNode1" presStyleIdx="3" presStyleCnt="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EE957CF-2867-4132-A92D-9617AA810DD5}" type="pres">
      <dgm:prSet presAssocID="{A2B3B3E7-8AC8-4ACA-B2D8-B8A34C2B2F40}" presName="vSp" presStyleCnt="0"/>
      <dgm:spPr/>
    </dgm:pt>
    <dgm:pt modelId="{65332FD5-22D3-46CE-881A-B0C64EAC6D48}" type="pres">
      <dgm:prSet presAssocID="{00653482-A1A1-43A7-B188-49FB6BD53CD7}" presName="horFlow" presStyleCnt="0"/>
      <dgm:spPr/>
    </dgm:pt>
    <dgm:pt modelId="{AD0BFFCE-68C3-41C2-993E-1F116E700E32}" type="pres">
      <dgm:prSet presAssocID="{00653482-A1A1-43A7-B188-49FB6BD53CD7}" presName="bigChev" presStyleLbl="node1" presStyleIdx="1" presStyleCnt="4" custScaleX="141675" custScaleY="147952"/>
      <dgm:spPr/>
      <dgm:t>
        <a:bodyPr/>
        <a:lstStyle/>
        <a:p>
          <a:endParaRPr lang="th-TH"/>
        </a:p>
      </dgm:t>
    </dgm:pt>
    <dgm:pt modelId="{217A2C21-5621-4B9D-9AF0-D99CD034D2D4}" type="pres">
      <dgm:prSet presAssocID="{E4DCD3ED-8043-42B6-B790-D6F554917AAA}" presName="parTrans" presStyleCnt="0"/>
      <dgm:spPr/>
    </dgm:pt>
    <dgm:pt modelId="{3D77A8D1-ADCD-4210-8E1A-9988D9D16A38}" type="pres">
      <dgm:prSet presAssocID="{E99D34FD-3612-46D7-967E-F44E5A249505}" presName="node" presStyleLbl="alignAccFollowNode1" presStyleIdx="4" presStyleCnt="16" custScaleX="122079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4724AF6-BB10-4990-B032-4D58994965B7}" type="pres">
      <dgm:prSet presAssocID="{F8080C0A-9A5B-4076-86C9-F400B43F3A29}" presName="sibTrans" presStyleCnt="0"/>
      <dgm:spPr/>
    </dgm:pt>
    <dgm:pt modelId="{4ED5A7C4-D4F9-4AEB-B9C6-23EACE9A0A00}" type="pres">
      <dgm:prSet presAssocID="{63D1913E-D848-470B-9164-523007C4EE9F}" presName="node" presStyleLbl="alignAccFollowNode1" presStyleIdx="5" presStyleCnt="16" custScaleX="13978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9B04604-FD07-408F-8359-8D935149DCF9}" type="pres">
      <dgm:prSet presAssocID="{0D3B6D8A-1D44-4441-8E70-56170012C835}" presName="sibTrans" presStyleCnt="0"/>
      <dgm:spPr/>
    </dgm:pt>
    <dgm:pt modelId="{A43A939F-5CE0-4B9C-BA26-977E0646E987}" type="pres">
      <dgm:prSet presAssocID="{00AC1336-B9A5-4EDD-ABCE-04F04C29D67B}" presName="node" presStyleLbl="alignAccFollowNode1" presStyleIdx="6" presStyleCnt="16" custScaleX="1255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5374543-7A2D-4E72-92E8-57C3F0EDA554}" type="pres">
      <dgm:prSet presAssocID="{97CFFBAF-EED0-4F3E-B857-2C6D130673A8}" presName="sibTrans" presStyleCnt="0"/>
      <dgm:spPr/>
    </dgm:pt>
    <dgm:pt modelId="{94F56879-9630-47C2-8B6A-2A27337AC3A2}" type="pres">
      <dgm:prSet presAssocID="{07DA3250-AFE1-4587-ABD9-366C0EB22F8B}" presName="node" presStyleLbl="alignAccFollowNode1" presStyleIdx="7" presStyleCnt="16" custScaleX="14994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BD7B9254-0384-4236-955F-FD65E8D0491C}" type="pres">
      <dgm:prSet presAssocID="{00653482-A1A1-43A7-B188-49FB6BD53CD7}" presName="vSp" presStyleCnt="0"/>
      <dgm:spPr/>
    </dgm:pt>
    <dgm:pt modelId="{44B844D3-3E52-4270-827D-7D6AA45CE6CE}" type="pres">
      <dgm:prSet presAssocID="{CC931BEF-5A1D-4411-908F-DCAB7EDCB6C4}" presName="horFlow" presStyleCnt="0"/>
      <dgm:spPr/>
    </dgm:pt>
    <dgm:pt modelId="{1B313B47-59F5-4FFE-8A5D-56801C1909FA}" type="pres">
      <dgm:prSet presAssocID="{CC931BEF-5A1D-4411-908F-DCAB7EDCB6C4}" presName="bigChev" presStyleLbl="node1" presStyleIdx="2" presStyleCnt="4" custScaleX="144777" custScaleY="168920"/>
      <dgm:spPr/>
      <dgm:t>
        <a:bodyPr/>
        <a:lstStyle/>
        <a:p>
          <a:endParaRPr lang="th-TH"/>
        </a:p>
      </dgm:t>
    </dgm:pt>
    <dgm:pt modelId="{CDC577EA-698F-47D8-9671-BE15CD4F2CC2}" type="pres">
      <dgm:prSet presAssocID="{3CBB272D-1DC5-44AB-9C03-CB8CCCC8B921}" presName="parTrans" presStyleCnt="0"/>
      <dgm:spPr/>
    </dgm:pt>
    <dgm:pt modelId="{3E2CF3DC-6CBB-4DBB-8243-E839DDBEB344}" type="pres">
      <dgm:prSet presAssocID="{2A27C77B-24E7-4704-8665-ED381D7B10E9}" presName="node" presStyleLbl="alignAccFollowNode1" presStyleIdx="8" presStyleCnt="16" custScaleX="15466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F00C4E8-6FBF-46B0-8FD4-2AAECAF87561}" type="pres">
      <dgm:prSet presAssocID="{C93B706B-5022-4FF7-9C9B-4753BF5245CA}" presName="sibTrans" presStyleCnt="0"/>
      <dgm:spPr/>
    </dgm:pt>
    <dgm:pt modelId="{E01D6F6B-22E1-4E5D-AA18-098A0D24D64D}" type="pres">
      <dgm:prSet presAssocID="{CAA24F62-EDF7-4BD8-8D70-B5546B1F8F12}" presName="node" presStyleLbl="alignAccFollowNode1" presStyleIdx="9" presStyleCnt="16" custScaleX="161458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14066D1-B34E-4B88-90FE-9344196CB566}" type="pres">
      <dgm:prSet presAssocID="{F99DD8B2-824F-445B-8618-36237238DB08}" presName="sibTrans" presStyleCnt="0"/>
      <dgm:spPr/>
    </dgm:pt>
    <dgm:pt modelId="{4164EB1A-A84A-487B-B313-DB57B73FFE14}" type="pres">
      <dgm:prSet presAssocID="{3139D441-BCEF-4279-8342-FF169D638962}" presName="node" presStyleLbl="alignAccFollowNode1" presStyleIdx="10" presStyleCnt="16" custScaleX="195711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D975F06-6B95-44D3-A09A-858CABDAE395}" type="pres">
      <dgm:prSet presAssocID="{CC931BEF-5A1D-4411-908F-DCAB7EDCB6C4}" presName="vSp" presStyleCnt="0"/>
      <dgm:spPr/>
    </dgm:pt>
    <dgm:pt modelId="{79A5016D-9690-4843-A4C8-D7F25A58CDD4}" type="pres">
      <dgm:prSet presAssocID="{0A5481F0-F6F2-4B9B-B3CF-E77123C10EB3}" presName="horFlow" presStyleCnt="0"/>
      <dgm:spPr/>
    </dgm:pt>
    <dgm:pt modelId="{F2417F2B-42BC-426A-B6D1-1924FC2DCCBC}" type="pres">
      <dgm:prSet presAssocID="{0A5481F0-F6F2-4B9B-B3CF-E77123C10EB3}" presName="bigChev" presStyleLbl="node1" presStyleIdx="3" presStyleCnt="4" custScaleX="144815" custScaleY="178199"/>
      <dgm:spPr/>
      <dgm:t>
        <a:bodyPr/>
        <a:lstStyle/>
        <a:p>
          <a:endParaRPr lang="th-TH"/>
        </a:p>
      </dgm:t>
    </dgm:pt>
    <dgm:pt modelId="{319798A7-1323-4F5C-8AE8-9FFD010B16B9}" type="pres">
      <dgm:prSet presAssocID="{BD334A7B-996A-4AC5-BFB1-1C16A7249683}" presName="parTrans" presStyleCnt="0"/>
      <dgm:spPr/>
    </dgm:pt>
    <dgm:pt modelId="{91A115E5-CCDB-4EC0-A165-B201AD635016}" type="pres">
      <dgm:prSet presAssocID="{C3762C71-78A1-4D75-BF4E-A814C0A0AEF3}" presName="node" presStyleLbl="alignAccFollowNode1" presStyleIdx="11" presStyleCnt="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51C38A-F6D5-4974-98CC-F7347C75CAB1}" type="pres">
      <dgm:prSet presAssocID="{5F60D15F-5CDF-4149-A8D1-6A158AA2D3B0}" presName="sibTrans" presStyleCnt="0"/>
      <dgm:spPr/>
    </dgm:pt>
    <dgm:pt modelId="{3DF60B72-CCB1-4F2E-98FF-F0E602DC2F39}" type="pres">
      <dgm:prSet presAssocID="{8110164B-780B-40EF-AC3B-1CD84E6DBDB0}" presName="node" presStyleLbl="alignAccFollowNode1" presStyleIdx="12" presStyleCnt="16" custScaleX="11191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4A59AB7-E052-43FC-ADC5-F05142E0665D}" type="pres">
      <dgm:prSet presAssocID="{C90A46AD-DC72-4813-A309-7DA933221BB9}" presName="sibTrans" presStyleCnt="0"/>
      <dgm:spPr/>
    </dgm:pt>
    <dgm:pt modelId="{15ACC6D4-8ECE-4CD8-A524-1DF6A79F919A}" type="pres">
      <dgm:prSet presAssocID="{8DB37B2A-841A-4552-8202-446DF97957FC}" presName="node" presStyleLbl="alignAccFollowNode1" presStyleIdx="13" presStyleCnt="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C30D5C7-75A4-4D42-9C6B-7EBA8CAE3DDC}" type="pres">
      <dgm:prSet presAssocID="{A70D0CE3-DEC8-4CF9-8CBE-048B31ACF69A}" presName="sibTrans" presStyleCnt="0"/>
      <dgm:spPr/>
    </dgm:pt>
    <dgm:pt modelId="{C5FDD953-6405-49BF-8D29-A7D0C4325C6F}" type="pres">
      <dgm:prSet presAssocID="{64D5C5AE-4DEB-4B5E-A0B2-57953A74D640}" presName="node" presStyleLbl="alignAccFollowNode1" presStyleIdx="14" presStyleCnt="16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0F1F237-AFF7-424E-A5CB-6120159AAAE8}" type="pres">
      <dgm:prSet presAssocID="{96ECA89A-4E03-4C60-A733-A1DCE787AE60}" presName="sibTrans" presStyleCnt="0"/>
      <dgm:spPr/>
    </dgm:pt>
    <dgm:pt modelId="{D13AF6B3-D20E-4FAF-A3DA-C4DD3D0B9CC7}" type="pres">
      <dgm:prSet presAssocID="{2FE47910-20F3-4E8B-A47B-073F702407BE}" presName="node" presStyleLbl="alignAccFollowNode1" presStyleIdx="15" presStyleCnt="16" custScaleX="13177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DF3A23F0-0639-42F3-A184-9816A837202D}" srcId="{EB46EBFF-D48E-4AED-8825-CE9B36C300D3}" destId="{CC931BEF-5A1D-4411-908F-DCAB7EDCB6C4}" srcOrd="2" destOrd="0" parTransId="{A81F7B2E-22E1-4DDF-B34E-6F8770AE5FFD}" sibTransId="{088A3355-F777-414B-9B1F-D015339E49A8}"/>
    <dgm:cxn modelId="{EB519ACD-C868-494A-B89E-9D2F3C48522C}" type="presOf" srcId="{CAA24F62-EDF7-4BD8-8D70-B5546B1F8F12}" destId="{E01D6F6B-22E1-4E5D-AA18-098A0D24D64D}" srcOrd="0" destOrd="0" presId="urn:microsoft.com/office/officeart/2005/8/layout/lProcess3"/>
    <dgm:cxn modelId="{149CFF11-EB2A-44D0-9751-A366722222F3}" srcId="{0A5481F0-F6F2-4B9B-B3CF-E77123C10EB3}" destId="{C3762C71-78A1-4D75-BF4E-A814C0A0AEF3}" srcOrd="0" destOrd="0" parTransId="{BD334A7B-996A-4AC5-BFB1-1C16A7249683}" sibTransId="{5F60D15F-5CDF-4149-A8D1-6A158AA2D3B0}"/>
    <dgm:cxn modelId="{7DC5E7B0-65BE-4EB6-AD4B-C4188A603D5E}" srcId="{A2B3B3E7-8AC8-4ACA-B2D8-B8A34C2B2F40}" destId="{898977BF-4771-4314-9074-481464B97567}" srcOrd="2" destOrd="0" parTransId="{50EE5A5F-F644-4B79-B5FE-898FEE955AE8}" sibTransId="{64784124-F16C-45EC-9A8F-0F6F2ECAF54C}"/>
    <dgm:cxn modelId="{22AEB640-1BA9-4578-B617-D80175DA6C26}" type="presOf" srcId="{2A27C77B-24E7-4704-8665-ED381D7B10E9}" destId="{3E2CF3DC-6CBB-4DBB-8243-E839DDBEB344}" srcOrd="0" destOrd="0" presId="urn:microsoft.com/office/officeart/2005/8/layout/lProcess3"/>
    <dgm:cxn modelId="{78128FFB-C1F6-4497-9999-3523EE0E1BBC}" type="presOf" srcId="{898977BF-4771-4314-9074-481464B97567}" destId="{F28A7C41-3789-42DE-8E0A-6DFC41518418}" srcOrd="0" destOrd="0" presId="urn:microsoft.com/office/officeart/2005/8/layout/lProcess3"/>
    <dgm:cxn modelId="{C8DA9124-9309-497B-8F83-25348F30F5A2}" srcId="{EB46EBFF-D48E-4AED-8825-CE9B36C300D3}" destId="{0A5481F0-F6F2-4B9B-B3CF-E77123C10EB3}" srcOrd="3" destOrd="0" parTransId="{122C7F05-D16D-4975-B66C-BD45685C74D8}" sibTransId="{F6F74A86-E59A-4C60-9602-CDB0DC2A4641}"/>
    <dgm:cxn modelId="{9F009231-ED57-4C73-8A16-9BBD86A3E2AE}" srcId="{0A5481F0-F6F2-4B9B-B3CF-E77123C10EB3}" destId="{2FE47910-20F3-4E8B-A47B-073F702407BE}" srcOrd="4" destOrd="0" parTransId="{EC971365-FE6A-4CB2-8C49-95051EDA8BDA}" sibTransId="{8D65BBBF-F46A-40FA-B1EE-46673BEF6BB5}"/>
    <dgm:cxn modelId="{F5685DB8-1DA7-476B-B1B5-A22C81C5A4B1}" srcId="{00653482-A1A1-43A7-B188-49FB6BD53CD7}" destId="{E99D34FD-3612-46D7-967E-F44E5A249505}" srcOrd="0" destOrd="0" parTransId="{E4DCD3ED-8043-42B6-B790-D6F554917AAA}" sibTransId="{F8080C0A-9A5B-4076-86C9-F400B43F3A29}"/>
    <dgm:cxn modelId="{20C64191-2736-4C09-96F3-F040F4229CCB}" srcId="{00653482-A1A1-43A7-B188-49FB6BD53CD7}" destId="{07DA3250-AFE1-4587-ABD9-366C0EB22F8B}" srcOrd="3" destOrd="0" parTransId="{FA2C6BD4-6B27-4914-826D-1761C2404121}" sibTransId="{4EB46DD3-E89E-4CC9-94F0-15BA2116346D}"/>
    <dgm:cxn modelId="{55BF83DD-8DD9-4596-B5DF-18897E79F822}" srcId="{00653482-A1A1-43A7-B188-49FB6BD53CD7}" destId="{63D1913E-D848-470B-9164-523007C4EE9F}" srcOrd="1" destOrd="0" parTransId="{44F4EFA3-A8D1-48C4-B44A-824E263DA033}" sibTransId="{0D3B6D8A-1D44-4441-8E70-56170012C835}"/>
    <dgm:cxn modelId="{1593E47D-7211-4862-8D5B-84AC92D08740}" type="presOf" srcId="{09475B14-10B4-4830-BF7A-F6267B712C10}" destId="{48EA90A4-29FA-40AD-A974-C5260ECCD278}" srcOrd="0" destOrd="0" presId="urn:microsoft.com/office/officeart/2005/8/layout/lProcess3"/>
    <dgm:cxn modelId="{F3839513-7404-4C38-BB5F-AC3EC67674C2}" type="presOf" srcId="{A2B3B3E7-8AC8-4ACA-B2D8-B8A34C2B2F40}" destId="{BBF7923C-FC5F-48E6-83F8-EB97F3577FA8}" srcOrd="0" destOrd="0" presId="urn:microsoft.com/office/officeart/2005/8/layout/lProcess3"/>
    <dgm:cxn modelId="{FF8A5187-D8EA-44DE-9F3C-4DEE6CC53DD8}" srcId="{EB46EBFF-D48E-4AED-8825-CE9B36C300D3}" destId="{A2B3B3E7-8AC8-4ACA-B2D8-B8A34C2B2F40}" srcOrd="0" destOrd="0" parTransId="{E1E23AEF-EF1F-445D-9BBA-A0E10D4DF650}" sibTransId="{AD8857A9-0FCD-448C-9797-7E697BC6A8C1}"/>
    <dgm:cxn modelId="{59F60583-D3A8-47D3-AA89-4A01D5297747}" srcId="{0A5481F0-F6F2-4B9B-B3CF-E77123C10EB3}" destId="{64D5C5AE-4DEB-4B5E-A0B2-57953A74D640}" srcOrd="3" destOrd="0" parTransId="{CC10760D-04B8-4F22-9BDC-5CA2383194EC}" sibTransId="{96ECA89A-4E03-4C60-A733-A1DCE787AE60}"/>
    <dgm:cxn modelId="{2F68A803-16A5-4958-874E-EC22FA1CB8B2}" srcId="{0A5481F0-F6F2-4B9B-B3CF-E77123C10EB3}" destId="{8DB37B2A-841A-4552-8202-446DF97957FC}" srcOrd="2" destOrd="0" parTransId="{89C2074D-7C66-492A-8903-A88456FCAF9C}" sibTransId="{A70D0CE3-DEC8-4CF9-8CBE-048B31ACF69A}"/>
    <dgm:cxn modelId="{3CE71A6E-C596-4905-834A-10688862E55F}" type="presOf" srcId="{2FE47910-20F3-4E8B-A47B-073F702407BE}" destId="{D13AF6B3-D20E-4FAF-A3DA-C4DD3D0B9CC7}" srcOrd="0" destOrd="0" presId="urn:microsoft.com/office/officeart/2005/8/layout/lProcess3"/>
    <dgm:cxn modelId="{EE494B02-057A-4CDE-82D2-A6AB077B753D}" type="presOf" srcId="{B6A60B29-7823-40B2-84A1-3AF6D99555F3}" destId="{3AAEB1F5-7DBA-43CB-B8C5-07734779CEF3}" srcOrd="0" destOrd="0" presId="urn:microsoft.com/office/officeart/2005/8/layout/lProcess3"/>
    <dgm:cxn modelId="{EFF114F7-5420-469A-BF3B-9628747F4E31}" type="presOf" srcId="{07DA3250-AFE1-4587-ABD9-366C0EB22F8B}" destId="{94F56879-9630-47C2-8B6A-2A27337AC3A2}" srcOrd="0" destOrd="0" presId="urn:microsoft.com/office/officeart/2005/8/layout/lProcess3"/>
    <dgm:cxn modelId="{A51DE1D0-AAC9-4AFE-A735-A78B83464BD1}" type="presOf" srcId="{00AC1336-B9A5-4EDD-ABCE-04F04C29D67B}" destId="{A43A939F-5CE0-4B9C-BA26-977E0646E987}" srcOrd="0" destOrd="0" presId="urn:microsoft.com/office/officeart/2005/8/layout/lProcess3"/>
    <dgm:cxn modelId="{E46D2175-C0A3-44CD-8872-051F0E515FCF}" type="presOf" srcId="{CC931BEF-5A1D-4411-908F-DCAB7EDCB6C4}" destId="{1B313B47-59F5-4FFE-8A5D-56801C1909FA}" srcOrd="0" destOrd="0" presId="urn:microsoft.com/office/officeart/2005/8/layout/lProcess3"/>
    <dgm:cxn modelId="{554DE2F7-8F9C-48FC-ADD0-4262EDCB80F4}" type="presOf" srcId="{64D5C5AE-4DEB-4B5E-A0B2-57953A74D640}" destId="{C5FDD953-6405-49BF-8D29-A7D0C4325C6F}" srcOrd="0" destOrd="0" presId="urn:microsoft.com/office/officeart/2005/8/layout/lProcess3"/>
    <dgm:cxn modelId="{C17F3CE2-2430-4303-A236-9C2BF54220B9}" srcId="{00653482-A1A1-43A7-B188-49FB6BD53CD7}" destId="{00AC1336-B9A5-4EDD-ABCE-04F04C29D67B}" srcOrd="2" destOrd="0" parTransId="{9DE90A73-1EE9-49BD-B99C-26CCFD9F81AE}" sibTransId="{97CFFBAF-EED0-4F3E-B857-2C6D130673A8}"/>
    <dgm:cxn modelId="{C297D5EE-A42B-48CB-B6BB-FB6458144287}" type="presOf" srcId="{63D1913E-D848-470B-9164-523007C4EE9F}" destId="{4ED5A7C4-D4F9-4AEB-B9C6-23EACE9A0A00}" srcOrd="0" destOrd="0" presId="urn:microsoft.com/office/officeart/2005/8/layout/lProcess3"/>
    <dgm:cxn modelId="{4133468A-BBE4-4862-A5AF-0CB91410896A}" srcId="{CC931BEF-5A1D-4411-908F-DCAB7EDCB6C4}" destId="{3139D441-BCEF-4279-8342-FF169D638962}" srcOrd="2" destOrd="0" parTransId="{617035E4-2C51-48AF-8C83-DDA98422DB93}" sibTransId="{36D3C9F8-19DF-45E0-B20D-09300C94E01B}"/>
    <dgm:cxn modelId="{DD78E80C-C500-4AFD-ABB8-EC604CEDC82B}" type="presOf" srcId="{00653482-A1A1-43A7-B188-49FB6BD53CD7}" destId="{AD0BFFCE-68C3-41C2-993E-1F116E700E32}" srcOrd="0" destOrd="0" presId="urn:microsoft.com/office/officeart/2005/8/layout/lProcess3"/>
    <dgm:cxn modelId="{E4E4CD34-1799-4113-ADED-6D5CF2DE3CBB}" type="presOf" srcId="{E99D34FD-3612-46D7-967E-F44E5A249505}" destId="{3D77A8D1-ADCD-4210-8E1A-9988D9D16A38}" srcOrd="0" destOrd="0" presId="urn:microsoft.com/office/officeart/2005/8/layout/lProcess3"/>
    <dgm:cxn modelId="{B23D209F-1AF6-497F-83BB-B4E7BF32F404}" type="presOf" srcId="{8110164B-780B-40EF-AC3B-1CD84E6DBDB0}" destId="{3DF60B72-CCB1-4F2E-98FF-F0E602DC2F39}" srcOrd="0" destOrd="0" presId="urn:microsoft.com/office/officeart/2005/8/layout/lProcess3"/>
    <dgm:cxn modelId="{D798EF92-1883-4953-B41B-B00BB18CF93C}" srcId="{CC931BEF-5A1D-4411-908F-DCAB7EDCB6C4}" destId="{2A27C77B-24E7-4704-8665-ED381D7B10E9}" srcOrd="0" destOrd="0" parTransId="{3CBB272D-1DC5-44AB-9C03-CB8CCCC8B921}" sibTransId="{C93B706B-5022-4FF7-9C9B-4753BF5245CA}"/>
    <dgm:cxn modelId="{8FE84D06-A295-4E4B-8719-E1B8C5300A40}" type="presOf" srcId="{0A5481F0-F6F2-4B9B-B3CF-E77123C10EB3}" destId="{F2417F2B-42BC-426A-B6D1-1924FC2DCCBC}" srcOrd="0" destOrd="0" presId="urn:microsoft.com/office/officeart/2005/8/layout/lProcess3"/>
    <dgm:cxn modelId="{BE630BE7-6597-4C05-933B-960B73121F8C}" srcId="{A2B3B3E7-8AC8-4ACA-B2D8-B8A34C2B2F40}" destId="{09475B14-10B4-4830-BF7A-F6267B712C10}" srcOrd="3" destOrd="0" parTransId="{665ADC3D-25AC-4F14-9942-8D389C074714}" sibTransId="{D08E7789-B82F-4B47-80D6-FC749085EE42}"/>
    <dgm:cxn modelId="{0952BFD2-17FC-438A-86DC-C073BBFB868E}" srcId="{CC931BEF-5A1D-4411-908F-DCAB7EDCB6C4}" destId="{CAA24F62-EDF7-4BD8-8D70-B5546B1F8F12}" srcOrd="1" destOrd="0" parTransId="{DD9CD9D9-E8DF-45EB-B754-66BDEEC56FC6}" sibTransId="{F99DD8B2-824F-445B-8618-36237238DB08}"/>
    <dgm:cxn modelId="{1A5C52A7-5818-4E4E-AB2D-BC8CE084BB27}" type="presOf" srcId="{3139D441-BCEF-4279-8342-FF169D638962}" destId="{4164EB1A-A84A-487B-B313-DB57B73FFE14}" srcOrd="0" destOrd="0" presId="urn:microsoft.com/office/officeart/2005/8/layout/lProcess3"/>
    <dgm:cxn modelId="{19875180-7266-4DB3-9B9E-DEC4DD6A6FC1}" srcId="{EB46EBFF-D48E-4AED-8825-CE9B36C300D3}" destId="{00653482-A1A1-43A7-B188-49FB6BD53CD7}" srcOrd="1" destOrd="0" parTransId="{3ED3BDD7-BF7D-4A66-9A12-D9452B79136E}" sibTransId="{C038F700-7361-4951-97D0-5D51545EE99E}"/>
    <dgm:cxn modelId="{8C7379F5-05C4-4DE6-AC1D-AD09A2EC6DC0}" srcId="{A2B3B3E7-8AC8-4ACA-B2D8-B8A34C2B2F40}" destId="{0EBA6379-B2C8-4CA2-8EE2-6CA5FCC621E5}" srcOrd="1" destOrd="0" parTransId="{9C025148-6929-4F2B-90CA-72F636303B70}" sibTransId="{C4E74910-3C76-42B9-A7B4-D3D8026A115D}"/>
    <dgm:cxn modelId="{A5A97343-9A33-41C0-B2DD-624D188E93F8}" type="presOf" srcId="{0EBA6379-B2C8-4CA2-8EE2-6CA5FCC621E5}" destId="{7D474AC2-5C97-4FC7-BC48-7AF9200B7DE0}" srcOrd="0" destOrd="0" presId="urn:microsoft.com/office/officeart/2005/8/layout/lProcess3"/>
    <dgm:cxn modelId="{A9560889-6988-45D8-8EB7-2294D6DB995E}" srcId="{0A5481F0-F6F2-4B9B-B3CF-E77123C10EB3}" destId="{8110164B-780B-40EF-AC3B-1CD84E6DBDB0}" srcOrd="1" destOrd="0" parTransId="{D3C1C2A7-0AF1-4118-BEB1-6B2662E25B06}" sibTransId="{C90A46AD-DC72-4813-A309-7DA933221BB9}"/>
    <dgm:cxn modelId="{99755D2B-654A-480C-818A-333AA8EAB3BE}" type="presOf" srcId="{8DB37B2A-841A-4552-8202-446DF97957FC}" destId="{15ACC6D4-8ECE-4CD8-A524-1DF6A79F919A}" srcOrd="0" destOrd="0" presId="urn:microsoft.com/office/officeart/2005/8/layout/lProcess3"/>
    <dgm:cxn modelId="{E7EAED9F-38AF-4A93-B9BF-4CC0DAECDFF8}" type="presOf" srcId="{C3762C71-78A1-4D75-BF4E-A814C0A0AEF3}" destId="{91A115E5-CCDB-4EC0-A165-B201AD635016}" srcOrd="0" destOrd="0" presId="urn:microsoft.com/office/officeart/2005/8/layout/lProcess3"/>
    <dgm:cxn modelId="{52945D7E-0288-44CA-B582-208101312A82}" srcId="{A2B3B3E7-8AC8-4ACA-B2D8-B8A34C2B2F40}" destId="{B6A60B29-7823-40B2-84A1-3AF6D99555F3}" srcOrd="0" destOrd="0" parTransId="{5A56BFB2-0A39-45EF-A912-47C31BA9B75F}" sibTransId="{8DE49EFC-C2DF-44BB-9E19-44BD6B10B708}"/>
    <dgm:cxn modelId="{5CEA9D8B-D205-448A-87C3-DA91BF71231E}" type="presOf" srcId="{EB46EBFF-D48E-4AED-8825-CE9B36C300D3}" destId="{E23A2DD8-0224-4AC5-A1C2-2DAC15D7F76A}" srcOrd="0" destOrd="0" presId="urn:microsoft.com/office/officeart/2005/8/layout/lProcess3"/>
    <dgm:cxn modelId="{17ECA302-00B5-4E6E-858A-46BAAF980AB8}" type="presParOf" srcId="{E23A2DD8-0224-4AC5-A1C2-2DAC15D7F76A}" destId="{369779D3-BAC0-406C-BD3B-11AC1BEFDA40}" srcOrd="0" destOrd="0" presId="urn:microsoft.com/office/officeart/2005/8/layout/lProcess3"/>
    <dgm:cxn modelId="{AA022061-4ABE-4838-AC0C-BFE6FBAD9F82}" type="presParOf" srcId="{369779D3-BAC0-406C-BD3B-11AC1BEFDA40}" destId="{BBF7923C-FC5F-48E6-83F8-EB97F3577FA8}" srcOrd="0" destOrd="0" presId="urn:microsoft.com/office/officeart/2005/8/layout/lProcess3"/>
    <dgm:cxn modelId="{4BD5DCDE-5B8C-4F02-A4AB-ED77F6AB743E}" type="presParOf" srcId="{369779D3-BAC0-406C-BD3B-11AC1BEFDA40}" destId="{6183D972-C962-440E-8C78-6820069832AD}" srcOrd="1" destOrd="0" presId="urn:microsoft.com/office/officeart/2005/8/layout/lProcess3"/>
    <dgm:cxn modelId="{C4BE41D0-A8E1-4096-B98A-E4E1922B1710}" type="presParOf" srcId="{369779D3-BAC0-406C-BD3B-11AC1BEFDA40}" destId="{3AAEB1F5-7DBA-43CB-B8C5-07734779CEF3}" srcOrd="2" destOrd="0" presId="urn:microsoft.com/office/officeart/2005/8/layout/lProcess3"/>
    <dgm:cxn modelId="{9A2CCA31-1A26-4540-AD6A-446610C27A75}" type="presParOf" srcId="{369779D3-BAC0-406C-BD3B-11AC1BEFDA40}" destId="{041863F3-0B78-408D-9CFF-2F5A2F08A3B8}" srcOrd="3" destOrd="0" presId="urn:microsoft.com/office/officeart/2005/8/layout/lProcess3"/>
    <dgm:cxn modelId="{66E06088-9D7F-48A4-BBA9-90F92FDABC8F}" type="presParOf" srcId="{369779D3-BAC0-406C-BD3B-11AC1BEFDA40}" destId="{7D474AC2-5C97-4FC7-BC48-7AF9200B7DE0}" srcOrd="4" destOrd="0" presId="urn:microsoft.com/office/officeart/2005/8/layout/lProcess3"/>
    <dgm:cxn modelId="{2A17D6E4-0243-44BB-918F-605E1856E314}" type="presParOf" srcId="{369779D3-BAC0-406C-BD3B-11AC1BEFDA40}" destId="{0643BE09-BF08-4514-BA34-0CA30998D134}" srcOrd="5" destOrd="0" presId="urn:microsoft.com/office/officeart/2005/8/layout/lProcess3"/>
    <dgm:cxn modelId="{7FB8134E-FDC3-4FA2-BC33-6F251896113E}" type="presParOf" srcId="{369779D3-BAC0-406C-BD3B-11AC1BEFDA40}" destId="{F28A7C41-3789-42DE-8E0A-6DFC41518418}" srcOrd="6" destOrd="0" presId="urn:microsoft.com/office/officeart/2005/8/layout/lProcess3"/>
    <dgm:cxn modelId="{3F84391E-B57B-4877-8ADB-761B7D2923D2}" type="presParOf" srcId="{369779D3-BAC0-406C-BD3B-11AC1BEFDA40}" destId="{51285BB0-6BE2-4169-BB8B-BDCFA076A57B}" srcOrd="7" destOrd="0" presId="urn:microsoft.com/office/officeart/2005/8/layout/lProcess3"/>
    <dgm:cxn modelId="{D9C93078-9F56-44E1-A61A-9B24E2C08A4F}" type="presParOf" srcId="{369779D3-BAC0-406C-BD3B-11AC1BEFDA40}" destId="{48EA90A4-29FA-40AD-A974-C5260ECCD278}" srcOrd="8" destOrd="0" presId="urn:microsoft.com/office/officeart/2005/8/layout/lProcess3"/>
    <dgm:cxn modelId="{70E86074-434C-4A7D-A9F2-CA82F0A27C61}" type="presParOf" srcId="{E23A2DD8-0224-4AC5-A1C2-2DAC15D7F76A}" destId="{1EE957CF-2867-4132-A92D-9617AA810DD5}" srcOrd="1" destOrd="0" presId="urn:microsoft.com/office/officeart/2005/8/layout/lProcess3"/>
    <dgm:cxn modelId="{16FEF9AD-EF9B-4BB1-BAA5-D6553F668479}" type="presParOf" srcId="{E23A2DD8-0224-4AC5-A1C2-2DAC15D7F76A}" destId="{65332FD5-22D3-46CE-881A-B0C64EAC6D48}" srcOrd="2" destOrd="0" presId="urn:microsoft.com/office/officeart/2005/8/layout/lProcess3"/>
    <dgm:cxn modelId="{C00A0E13-7E2D-4996-B875-F9FAB43B6048}" type="presParOf" srcId="{65332FD5-22D3-46CE-881A-B0C64EAC6D48}" destId="{AD0BFFCE-68C3-41C2-993E-1F116E700E32}" srcOrd="0" destOrd="0" presId="urn:microsoft.com/office/officeart/2005/8/layout/lProcess3"/>
    <dgm:cxn modelId="{0D76ADB9-0A78-4254-93CA-AA3B07C10310}" type="presParOf" srcId="{65332FD5-22D3-46CE-881A-B0C64EAC6D48}" destId="{217A2C21-5621-4B9D-9AF0-D99CD034D2D4}" srcOrd="1" destOrd="0" presId="urn:microsoft.com/office/officeart/2005/8/layout/lProcess3"/>
    <dgm:cxn modelId="{75B017EA-70E8-4C35-980F-7C66C4B69295}" type="presParOf" srcId="{65332FD5-22D3-46CE-881A-B0C64EAC6D48}" destId="{3D77A8D1-ADCD-4210-8E1A-9988D9D16A38}" srcOrd="2" destOrd="0" presId="urn:microsoft.com/office/officeart/2005/8/layout/lProcess3"/>
    <dgm:cxn modelId="{1E8C0CE1-10C1-49E4-B25F-189E7592E088}" type="presParOf" srcId="{65332FD5-22D3-46CE-881A-B0C64EAC6D48}" destId="{C4724AF6-BB10-4990-B032-4D58994965B7}" srcOrd="3" destOrd="0" presId="urn:microsoft.com/office/officeart/2005/8/layout/lProcess3"/>
    <dgm:cxn modelId="{D78C8D99-4623-4DA3-BD43-3FF484590E42}" type="presParOf" srcId="{65332FD5-22D3-46CE-881A-B0C64EAC6D48}" destId="{4ED5A7C4-D4F9-4AEB-B9C6-23EACE9A0A00}" srcOrd="4" destOrd="0" presId="urn:microsoft.com/office/officeart/2005/8/layout/lProcess3"/>
    <dgm:cxn modelId="{4957EE06-EC59-4FC4-ACC4-39B06779D18D}" type="presParOf" srcId="{65332FD5-22D3-46CE-881A-B0C64EAC6D48}" destId="{39B04604-FD07-408F-8359-8D935149DCF9}" srcOrd="5" destOrd="0" presId="urn:microsoft.com/office/officeart/2005/8/layout/lProcess3"/>
    <dgm:cxn modelId="{3178B53C-F3C3-49CA-9C10-E6A0B9F34430}" type="presParOf" srcId="{65332FD5-22D3-46CE-881A-B0C64EAC6D48}" destId="{A43A939F-5CE0-4B9C-BA26-977E0646E987}" srcOrd="6" destOrd="0" presId="urn:microsoft.com/office/officeart/2005/8/layout/lProcess3"/>
    <dgm:cxn modelId="{78E91E24-1879-4ECB-8561-E0ACD4D2BF2B}" type="presParOf" srcId="{65332FD5-22D3-46CE-881A-B0C64EAC6D48}" destId="{85374543-7A2D-4E72-92E8-57C3F0EDA554}" srcOrd="7" destOrd="0" presId="urn:microsoft.com/office/officeart/2005/8/layout/lProcess3"/>
    <dgm:cxn modelId="{42F6AB6D-EA26-4337-8FDC-6B49386F650A}" type="presParOf" srcId="{65332FD5-22D3-46CE-881A-B0C64EAC6D48}" destId="{94F56879-9630-47C2-8B6A-2A27337AC3A2}" srcOrd="8" destOrd="0" presId="urn:microsoft.com/office/officeart/2005/8/layout/lProcess3"/>
    <dgm:cxn modelId="{F3C4432C-E2A0-46AB-AABE-ECA241032CCF}" type="presParOf" srcId="{E23A2DD8-0224-4AC5-A1C2-2DAC15D7F76A}" destId="{BD7B9254-0384-4236-955F-FD65E8D0491C}" srcOrd="3" destOrd="0" presId="urn:microsoft.com/office/officeart/2005/8/layout/lProcess3"/>
    <dgm:cxn modelId="{773F355C-F1F3-4381-8613-89432ED44041}" type="presParOf" srcId="{E23A2DD8-0224-4AC5-A1C2-2DAC15D7F76A}" destId="{44B844D3-3E52-4270-827D-7D6AA45CE6CE}" srcOrd="4" destOrd="0" presId="urn:microsoft.com/office/officeart/2005/8/layout/lProcess3"/>
    <dgm:cxn modelId="{E7538769-96FC-450B-9499-7BD4E21C3325}" type="presParOf" srcId="{44B844D3-3E52-4270-827D-7D6AA45CE6CE}" destId="{1B313B47-59F5-4FFE-8A5D-56801C1909FA}" srcOrd="0" destOrd="0" presId="urn:microsoft.com/office/officeart/2005/8/layout/lProcess3"/>
    <dgm:cxn modelId="{0DC9EBB8-85C1-49D8-8466-D97166DD9550}" type="presParOf" srcId="{44B844D3-3E52-4270-827D-7D6AA45CE6CE}" destId="{CDC577EA-698F-47D8-9671-BE15CD4F2CC2}" srcOrd="1" destOrd="0" presId="urn:microsoft.com/office/officeart/2005/8/layout/lProcess3"/>
    <dgm:cxn modelId="{F929C0CB-F1BB-4C25-907F-A15499E688F2}" type="presParOf" srcId="{44B844D3-3E52-4270-827D-7D6AA45CE6CE}" destId="{3E2CF3DC-6CBB-4DBB-8243-E839DDBEB344}" srcOrd="2" destOrd="0" presId="urn:microsoft.com/office/officeart/2005/8/layout/lProcess3"/>
    <dgm:cxn modelId="{BAA8542F-6E67-4A62-9E83-1C2951A3EFD1}" type="presParOf" srcId="{44B844D3-3E52-4270-827D-7D6AA45CE6CE}" destId="{2F00C4E8-6FBF-46B0-8FD4-2AAECAF87561}" srcOrd="3" destOrd="0" presId="urn:microsoft.com/office/officeart/2005/8/layout/lProcess3"/>
    <dgm:cxn modelId="{F8B922AD-D1DD-4714-80F9-80024BF30C0D}" type="presParOf" srcId="{44B844D3-3E52-4270-827D-7D6AA45CE6CE}" destId="{E01D6F6B-22E1-4E5D-AA18-098A0D24D64D}" srcOrd="4" destOrd="0" presId="urn:microsoft.com/office/officeart/2005/8/layout/lProcess3"/>
    <dgm:cxn modelId="{C8485BF9-F145-46CD-9033-BD7E245E6F8F}" type="presParOf" srcId="{44B844D3-3E52-4270-827D-7D6AA45CE6CE}" destId="{214066D1-B34E-4B88-90FE-9344196CB566}" srcOrd="5" destOrd="0" presId="urn:microsoft.com/office/officeart/2005/8/layout/lProcess3"/>
    <dgm:cxn modelId="{0EADF837-8C3C-4B42-8A9E-34419726C46F}" type="presParOf" srcId="{44B844D3-3E52-4270-827D-7D6AA45CE6CE}" destId="{4164EB1A-A84A-487B-B313-DB57B73FFE14}" srcOrd="6" destOrd="0" presId="urn:microsoft.com/office/officeart/2005/8/layout/lProcess3"/>
    <dgm:cxn modelId="{3B702A57-1606-4BC7-B50E-33151E6819E9}" type="presParOf" srcId="{E23A2DD8-0224-4AC5-A1C2-2DAC15D7F76A}" destId="{0D975F06-6B95-44D3-A09A-858CABDAE395}" srcOrd="5" destOrd="0" presId="urn:microsoft.com/office/officeart/2005/8/layout/lProcess3"/>
    <dgm:cxn modelId="{F18FADCE-03D0-4EE8-8201-4190097B6888}" type="presParOf" srcId="{E23A2DD8-0224-4AC5-A1C2-2DAC15D7F76A}" destId="{79A5016D-9690-4843-A4C8-D7F25A58CDD4}" srcOrd="6" destOrd="0" presId="urn:microsoft.com/office/officeart/2005/8/layout/lProcess3"/>
    <dgm:cxn modelId="{7E925C06-9BAA-48E4-9775-CAB7D26DF96A}" type="presParOf" srcId="{79A5016D-9690-4843-A4C8-D7F25A58CDD4}" destId="{F2417F2B-42BC-426A-B6D1-1924FC2DCCBC}" srcOrd="0" destOrd="0" presId="urn:microsoft.com/office/officeart/2005/8/layout/lProcess3"/>
    <dgm:cxn modelId="{2ABA60A8-25FC-4788-A1A9-3272B7D9A2A6}" type="presParOf" srcId="{79A5016D-9690-4843-A4C8-D7F25A58CDD4}" destId="{319798A7-1323-4F5C-8AE8-9FFD010B16B9}" srcOrd="1" destOrd="0" presId="urn:microsoft.com/office/officeart/2005/8/layout/lProcess3"/>
    <dgm:cxn modelId="{26FD93CD-22B1-4B06-8DEE-039A652C68CE}" type="presParOf" srcId="{79A5016D-9690-4843-A4C8-D7F25A58CDD4}" destId="{91A115E5-CCDB-4EC0-A165-B201AD635016}" srcOrd="2" destOrd="0" presId="urn:microsoft.com/office/officeart/2005/8/layout/lProcess3"/>
    <dgm:cxn modelId="{66AB7870-025B-4217-87DB-0C7E9392248A}" type="presParOf" srcId="{79A5016D-9690-4843-A4C8-D7F25A58CDD4}" destId="{5751C38A-F6D5-4974-98CC-F7347C75CAB1}" srcOrd="3" destOrd="0" presId="urn:microsoft.com/office/officeart/2005/8/layout/lProcess3"/>
    <dgm:cxn modelId="{F457B9A6-EE5D-4703-A43A-4D78E3DB1166}" type="presParOf" srcId="{79A5016D-9690-4843-A4C8-D7F25A58CDD4}" destId="{3DF60B72-CCB1-4F2E-98FF-F0E602DC2F39}" srcOrd="4" destOrd="0" presId="urn:microsoft.com/office/officeart/2005/8/layout/lProcess3"/>
    <dgm:cxn modelId="{C17D76C2-855E-4DAF-98EC-8014AA73AB81}" type="presParOf" srcId="{79A5016D-9690-4843-A4C8-D7F25A58CDD4}" destId="{44A59AB7-E052-43FC-ADC5-F05142E0665D}" srcOrd="5" destOrd="0" presId="urn:microsoft.com/office/officeart/2005/8/layout/lProcess3"/>
    <dgm:cxn modelId="{962D316F-F38C-4828-8C16-4FBDCDB35BF9}" type="presParOf" srcId="{79A5016D-9690-4843-A4C8-D7F25A58CDD4}" destId="{15ACC6D4-8ECE-4CD8-A524-1DF6A79F919A}" srcOrd="6" destOrd="0" presId="urn:microsoft.com/office/officeart/2005/8/layout/lProcess3"/>
    <dgm:cxn modelId="{CACDCC08-B8A5-400E-AAFE-40ABA1944D08}" type="presParOf" srcId="{79A5016D-9690-4843-A4C8-D7F25A58CDD4}" destId="{8C30D5C7-75A4-4D42-9C6B-7EBA8CAE3DDC}" srcOrd="7" destOrd="0" presId="urn:microsoft.com/office/officeart/2005/8/layout/lProcess3"/>
    <dgm:cxn modelId="{1A5B3040-863B-410C-8937-23545967DE73}" type="presParOf" srcId="{79A5016D-9690-4843-A4C8-D7F25A58CDD4}" destId="{C5FDD953-6405-49BF-8D29-A7D0C4325C6F}" srcOrd="8" destOrd="0" presId="urn:microsoft.com/office/officeart/2005/8/layout/lProcess3"/>
    <dgm:cxn modelId="{64FF6C45-19C4-4AD5-A350-EFB17F7F4DF5}" type="presParOf" srcId="{79A5016D-9690-4843-A4C8-D7F25A58CDD4}" destId="{40F1F237-AFF7-424E-A5CB-6120159AAAE8}" srcOrd="9" destOrd="0" presId="urn:microsoft.com/office/officeart/2005/8/layout/lProcess3"/>
    <dgm:cxn modelId="{D699BAAA-F9AA-4CCB-9A8F-046C6A623B57}" type="presParOf" srcId="{79A5016D-9690-4843-A4C8-D7F25A58CDD4}" destId="{D13AF6B3-D20E-4FAF-A3DA-C4DD3D0B9CC7}" srcOrd="1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7FE4F2F-3193-46D2-A9A0-30971D52CCC6}" type="doc">
      <dgm:prSet loTypeId="urn:microsoft.com/office/officeart/2005/8/layout/venn1" loCatId="relationship" qsTypeId="urn:microsoft.com/office/officeart/2005/8/quickstyle/3d4" qsCatId="3D" csTypeId="urn:microsoft.com/office/officeart/2005/8/colors/colorful4" csCatId="colorful" phldr="1"/>
      <dgm:spPr/>
      <dgm:t>
        <a:bodyPr/>
        <a:lstStyle/>
        <a:p>
          <a:endParaRPr lang="th-TH"/>
        </a:p>
      </dgm:t>
    </dgm:pt>
    <dgm:pt modelId="{B492647C-13B3-4F71-BDD9-C14A38785AA9}">
      <dgm:prSet custT="1"/>
      <dgm:spPr/>
      <dgm:t>
        <a:bodyPr/>
        <a:lstStyle/>
        <a:p>
          <a:pPr rtl="0"/>
          <a:r>
            <a:rPr lang="th-TH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๑.เล็งเห็นความสำคัญของกระบวนการมีส่วนร่วมในการแก้ปัญหาเชิงจริยธรรมที่เกิดขึ้นในหน่วยงาน และบทบาทหน้าที่ของ ผบ.กลุ่มงาน ในการจูงใจให้ร่วมกันจัดการปัญหา</a:t>
          </a:r>
          <a:endParaRPr lang="th-TH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314150F-D748-40DE-B344-29D16E6DDAAF}" type="parTrans" cxnId="{2BF444F3-9504-426B-B7A2-846684814A1A}">
      <dgm:prSet/>
      <dgm:spPr/>
      <dgm:t>
        <a:bodyPr/>
        <a:lstStyle/>
        <a:p>
          <a:endParaRPr lang="th-TH" sz="20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E5353C2-8D39-42ED-9795-FA56EA7FDFF3}" type="sibTrans" cxnId="{2BF444F3-9504-426B-B7A2-846684814A1A}">
      <dgm:prSet/>
      <dgm:spPr/>
      <dgm:t>
        <a:bodyPr/>
        <a:lstStyle/>
        <a:p>
          <a:endParaRPr lang="th-TH" sz="20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265ECA5-62FD-4068-9270-D2A3AF90B424}">
      <dgm:prSet custT="1"/>
      <dgm:spPr/>
      <dgm:t>
        <a:bodyPr/>
        <a:lstStyle/>
        <a:p>
          <a:pPr rtl="0"/>
          <a:r>
            <a:rPr lang="th-TH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๓.วิเคราะห์พฤติกรรมของผู้ใต้บังคับบัญชาในส่วนที่เกี่ยวข้องกับคุณธรรม จริยธรรมได้อย่างถูกต้อง</a:t>
          </a:r>
          <a:endParaRPr lang="th-TH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29109E9-08DD-40FC-B89B-A37A72C7D5A8}" type="parTrans" cxnId="{2E123815-1AEB-4A38-8F83-95DED9109783}">
      <dgm:prSet/>
      <dgm:spPr/>
      <dgm:t>
        <a:bodyPr/>
        <a:lstStyle/>
        <a:p>
          <a:endParaRPr lang="th-TH" sz="20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D0359A5-A7D4-4DAD-8DD2-DB1F18EDC4BC}" type="sibTrans" cxnId="{2E123815-1AEB-4A38-8F83-95DED9109783}">
      <dgm:prSet/>
      <dgm:spPr/>
      <dgm:t>
        <a:bodyPr/>
        <a:lstStyle/>
        <a:p>
          <a:endParaRPr lang="th-TH" sz="20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28D2470-C17E-4C90-8DDC-5FFC663F89D8}">
      <dgm:prSet custT="1"/>
      <dgm:spPr/>
      <dgm:t>
        <a:bodyPr/>
        <a:lstStyle/>
        <a:p>
          <a:pPr rtl="0"/>
          <a:r>
            <a:rPr lang="th-TH" sz="2000" b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๒.กำหนดมาตรการจูงใจและเสริมแรงผู้ใต้บังคับบัญชาเพื่อให้มีการพัฒนาคุณธรรม จริยธรรมในระดับที่สูงขึ้น</a:t>
          </a:r>
          <a:endParaRPr lang="th-TH" sz="2000" b="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05ECB50-8F7C-46AC-8A76-06F65233784C}" type="parTrans" cxnId="{6F22F230-C819-4913-A4B6-4F4D110EF321}">
      <dgm:prSet/>
      <dgm:spPr/>
      <dgm:t>
        <a:bodyPr/>
        <a:lstStyle/>
        <a:p>
          <a:endParaRPr lang="th-TH" sz="20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783B3A9-C8DF-4B5A-845D-4B4310D7A563}" type="sibTrans" cxnId="{6F22F230-C819-4913-A4B6-4F4D110EF321}">
      <dgm:prSet/>
      <dgm:spPr/>
      <dgm:t>
        <a:bodyPr/>
        <a:lstStyle/>
        <a:p>
          <a:endParaRPr lang="th-TH" sz="2000" b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558A7AD-D1D0-4FD5-A7C0-C996CC2B4A6F}" type="pres">
      <dgm:prSet presAssocID="{A7FE4F2F-3193-46D2-A9A0-30971D52CCC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44CC45-2823-41EA-9598-EDF635A875C8}" type="pres">
      <dgm:prSet presAssocID="{B492647C-13B3-4F71-BDD9-C14A38785AA9}" presName="circ1" presStyleLbl="vennNode1" presStyleIdx="0" presStyleCnt="3"/>
      <dgm:spPr/>
      <dgm:t>
        <a:bodyPr/>
        <a:lstStyle/>
        <a:p>
          <a:endParaRPr lang="th-TH"/>
        </a:p>
      </dgm:t>
    </dgm:pt>
    <dgm:pt modelId="{3F372C33-8EA2-470B-B789-CF3A0EB660FA}" type="pres">
      <dgm:prSet presAssocID="{B492647C-13B3-4F71-BDD9-C14A38785AA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2943AF5-BA72-474A-BFFE-C2C12244FBD7}" type="pres">
      <dgm:prSet presAssocID="{8265ECA5-62FD-4068-9270-D2A3AF90B424}" presName="circ2" presStyleLbl="vennNode1" presStyleIdx="1" presStyleCnt="3"/>
      <dgm:spPr/>
      <dgm:t>
        <a:bodyPr/>
        <a:lstStyle/>
        <a:p>
          <a:endParaRPr lang="th-TH"/>
        </a:p>
      </dgm:t>
    </dgm:pt>
    <dgm:pt modelId="{3E24F534-E3E5-4A2D-8000-7D81E663458B}" type="pres">
      <dgm:prSet presAssocID="{8265ECA5-62FD-4068-9270-D2A3AF90B42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D54DDB1-0D52-42D8-A7FF-6EF202FFEA54}" type="pres">
      <dgm:prSet presAssocID="{128D2470-C17E-4C90-8DDC-5FFC663F89D8}" presName="circ3" presStyleLbl="vennNode1" presStyleIdx="2" presStyleCnt="3"/>
      <dgm:spPr/>
      <dgm:t>
        <a:bodyPr/>
        <a:lstStyle/>
        <a:p>
          <a:endParaRPr lang="th-TH"/>
        </a:p>
      </dgm:t>
    </dgm:pt>
    <dgm:pt modelId="{661407C2-54B4-4E1E-909B-CD055B9EDF17}" type="pres">
      <dgm:prSet presAssocID="{128D2470-C17E-4C90-8DDC-5FFC663F89D8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DF1B328-B6F0-4968-9D31-9292C3E547FB}" type="presOf" srcId="{A7FE4F2F-3193-46D2-A9A0-30971D52CCC6}" destId="{5558A7AD-D1D0-4FD5-A7C0-C996CC2B4A6F}" srcOrd="0" destOrd="0" presId="urn:microsoft.com/office/officeart/2005/8/layout/venn1"/>
    <dgm:cxn modelId="{594AD123-9681-4FE6-85D7-1F0CE887F118}" type="presOf" srcId="{B492647C-13B3-4F71-BDD9-C14A38785AA9}" destId="{9644CC45-2823-41EA-9598-EDF635A875C8}" srcOrd="0" destOrd="0" presId="urn:microsoft.com/office/officeart/2005/8/layout/venn1"/>
    <dgm:cxn modelId="{2E123815-1AEB-4A38-8F83-95DED9109783}" srcId="{A7FE4F2F-3193-46D2-A9A0-30971D52CCC6}" destId="{8265ECA5-62FD-4068-9270-D2A3AF90B424}" srcOrd="1" destOrd="0" parTransId="{B29109E9-08DD-40FC-B89B-A37A72C7D5A8}" sibTransId="{FD0359A5-A7D4-4DAD-8DD2-DB1F18EDC4BC}"/>
    <dgm:cxn modelId="{E4A14C27-9EA4-4775-A655-EDF77BA06049}" type="presOf" srcId="{128D2470-C17E-4C90-8DDC-5FFC663F89D8}" destId="{ED54DDB1-0D52-42D8-A7FF-6EF202FFEA54}" srcOrd="0" destOrd="0" presId="urn:microsoft.com/office/officeart/2005/8/layout/venn1"/>
    <dgm:cxn modelId="{FC3942C4-AE81-4408-95F1-4BB1F6A641F3}" type="presOf" srcId="{128D2470-C17E-4C90-8DDC-5FFC663F89D8}" destId="{661407C2-54B4-4E1E-909B-CD055B9EDF17}" srcOrd="1" destOrd="0" presId="urn:microsoft.com/office/officeart/2005/8/layout/venn1"/>
    <dgm:cxn modelId="{6F22F230-C819-4913-A4B6-4F4D110EF321}" srcId="{A7FE4F2F-3193-46D2-A9A0-30971D52CCC6}" destId="{128D2470-C17E-4C90-8DDC-5FFC663F89D8}" srcOrd="2" destOrd="0" parTransId="{105ECB50-8F7C-46AC-8A76-06F65233784C}" sibTransId="{1783B3A9-C8DF-4B5A-845D-4B4310D7A563}"/>
    <dgm:cxn modelId="{2BF444F3-9504-426B-B7A2-846684814A1A}" srcId="{A7FE4F2F-3193-46D2-A9A0-30971D52CCC6}" destId="{B492647C-13B3-4F71-BDD9-C14A38785AA9}" srcOrd="0" destOrd="0" parTransId="{9314150F-D748-40DE-B344-29D16E6DDAAF}" sibTransId="{CE5353C2-8D39-42ED-9795-FA56EA7FDFF3}"/>
    <dgm:cxn modelId="{8824D602-83BB-4804-AD1F-62DA1DFCF144}" type="presOf" srcId="{8265ECA5-62FD-4068-9270-D2A3AF90B424}" destId="{C2943AF5-BA72-474A-BFFE-C2C12244FBD7}" srcOrd="0" destOrd="0" presId="urn:microsoft.com/office/officeart/2005/8/layout/venn1"/>
    <dgm:cxn modelId="{1151FB09-7A78-4ECD-9E78-28A38479AD3C}" type="presOf" srcId="{B492647C-13B3-4F71-BDD9-C14A38785AA9}" destId="{3F372C33-8EA2-470B-B789-CF3A0EB660FA}" srcOrd="1" destOrd="0" presId="urn:microsoft.com/office/officeart/2005/8/layout/venn1"/>
    <dgm:cxn modelId="{EC97C644-B605-4563-8F91-F6ADDCF3FB3D}" type="presOf" srcId="{8265ECA5-62FD-4068-9270-D2A3AF90B424}" destId="{3E24F534-E3E5-4A2D-8000-7D81E663458B}" srcOrd="1" destOrd="0" presId="urn:microsoft.com/office/officeart/2005/8/layout/venn1"/>
    <dgm:cxn modelId="{BC17D166-7E65-4EDA-BF75-39D9E0030131}" type="presParOf" srcId="{5558A7AD-D1D0-4FD5-A7C0-C996CC2B4A6F}" destId="{9644CC45-2823-41EA-9598-EDF635A875C8}" srcOrd="0" destOrd="0" presId="urn:microsoft.com/office/officeart/2005/8/layout/venn1"/>
    <dgm:cxn modelId="{9EAEBF4A-F152-4668-A632-CC5334BF301B}" type="presParOf" srcId="{5558A7AD-D1D0-4FD5-A7C0-C996CC2B4A6F}" destId="{3F372C33-8EA2-470B-B789-CF3A0EB660FA}" srcOrd="1" destOrd="0" presId="urn:microsoft.com/office/officeart/2005/8/layout/venn1"/>
    <dgm:cxn modelId="{EE6B5D74-7378-4FAB-B341-C8780F1AE75B}" type="presParOf" srcId="{5558A7AD-D1D0-4FD5-A7C0-C996CC2B4A6F}" destId="{C2943AF5-BA72-474A-BFFE-C2C12244FBD7}" srcOrd="2" destOrd="0" presId="urn:microsoft.com/office/officeart/2005/8/layout/venn1"/>
    <dgm:cxn modelId="{05F001D2-090B-4E59-A2FC-D5F2ACCA1C74}" type="presParOf" srcId="{5558A7AD-D1D0-4FD5-A7C0-C996CC2B4A6F}" destId="{3E24F534-E3E5-4A2D-8000-7D81E663458B}" srcOrd="3" destOrd="0" presId="urn:microsoft.com/office/officeart/2005/8/layout/venn1"/>
    <dgm:cxn modelId="{17F1BC50-A15E-43A6-BD76-7871A150F1DA}" type="presParOf" srcId="{5558A7AD-D1D0-4FD5-A7C0-C996CC2B4A6F}" destId="{ED54DDB1-0D52-42D8-A7FF-6EF202FFEA54}" srcOrd="4" destOrd="0" presId="urn:microsoft.com/office/officeart/2005/8/layout/venn1"/>
    <dgm:cxn modelId="{E0EF0DA5-46E2-424A-8EF3-A90B69313FD3}" type="presParOf" srcId="{5558A7AD-D1D0-4FD5-A7C0-C996CC2B4A6F}" destId="{661407C2-54B4-4E1E-909B-CD055B9EDF17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B3D2870-BC47-4163-8844-94513824D2E4}" type="doc">
      <dgm:prSet loTypeId="urn:microsoft.com/office/officeart/2005/8/layout/h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h-TH"/>
        </a:p>
      </dgm:t>
    </dgm:pt>
    <dgm:pt modelId="{22B55D18-EE4C-4B95-84DB-BED1617DECD9}">
      <dgm:prSet custT="1"/>
      <dgm:spPr/>
      <dgm:t>
        <a:bodyPr/>
        <a:lstStyle/>
        <a:p>
          <a:pPr rtl="0"/>
          <a: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การอภิปราย/การแลกเปลี่ยนข้อคิดเห็นกับ</a:t>
          </a:r>
          <a:r>
            <a:rPr lang="th-TH" sz="3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ผู้บริหาร</a:t>
          </a:r>
          <a: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เพื่อสร้างเสริมจริยธรรมในองค์กร </a:t>
          </a:r>
          <a:b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</a:br>
          <a: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จำนวน ๘๕ คน </a:t>
          </a:r>
          <a:endParaRPr lang="th-TH" sz="3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B7F996D1-DEF0-48A1-BC77-873B41B95664}" type="parTrans" cxnId="{5EDC01AD-F31B-4339-B88F-103DE4B10576}">
      <dgm:prSet/>
      <dgm:spPr/>
      <dgm:t>
        <a:bodyPr/>
        <a:lstStyle/>
        <a:p>
          <a:endParaRPr lang="th-TH" sz="36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A815978F-82D7-427B-B17F-901345041BA2}" type="sibTrans" cxnId="{5EDC01AD-F31B-4339-B88F-103DE4B10576}">
      <dgm:prSet/>
      <dgm:spPr/>
      <dgm:t>
        <a:bodyPr/>
        <a:lstStyle/>
        <a:p>
          <a:endParaRPr lang="th-TH" sz="36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D7891F4D-90C3-415C-9CBC-E4A64D23C1A2}">
      <dgm:prSet custT="1"/>
      <dgm:spPr/>
      <dgm:t>
        <a:bodyPr/>
        <a:lstStyle/>
        <a:p>
          <a:pPr rtl="0"/>
          <a: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การฝึกอบรม หลักสูตร          “การสร้างเสริมจริยธรรม                              นำทีมงาน </a:t>
          </a:r>
          <a:r>
            <a:rPr lang="en-US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: </a:t>
          </a:r>
          <a: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สำหรับ</a:t>
          </a:r>
          <a:r>
            <a:rPr lang="th-TH" sz="3600" u="sng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ผู้บังคับบัญชากลุ่มงาน</a:t>
          </a:r>
          <a:r>
            <a:rPr lang="th-TH" sz="36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”   จำนวน </a:t>
          </a:r>
          <a: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๒๘๔ คน</a:t>
          </a:r>
          <a:r>
            <a:rPr lang="th-TH" sz="36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/>
          </a:r>
          <a:br>
            <a:rPr lang="th-TH" sz="36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</a:br>
          <a:r>
            <a:rPr lang="th-TH" sz="36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(แบ่ง</a:t>
          </a:r>
          <a:r>
            <a:rPr lang="th-TH" sz="3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จัด </a:t>
          </a:r>
          <a:r>
            <a:rPr lang="th-TH" sz="36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๓ รุ่น)</a:t>
          </a:r>
          <a:endParaRPr lang="th-TH" sz="36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B1FB6BE-265A-4DD5-83E5-5614E738A86B}" type="parTrans" cxnId="{65DF9EDE-37A1-40F9-AF24-8C983BC2F2F4}">
      <dgm:prSet/>
      <dgm:spPr/>
      <dgm:t>
        <a:bodyPr/>
        <a:lstStyle/>
        <a:p>
          <a:endParaRPr lang="th-TH" sz="36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D9520CA-EF2F-45A2-A059-95535014F212}" type="sibTrans" cxnId="{65DF9EDE-37A1-40F9-AF24-8C983BC2F2F4}">
      <dgm:prSet/>
      <dgm:spPr/>
      <dgm:t>
        <a:bodyPr/>
        <a:lstStyle/>
        <a:p>
          <a:endParaRPr lang="th-TH" sz="360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81A26B60-8E20-4864-B8F7-38B9D3B04CBB}" type="pres">
      <dgm:prSet presAssocID="{1B3D2870-BC47-4163-8844-94513824D2E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45D80CB-2D9E-4DD3-AD17-9B741725E824}" type="pres">
      <dgm:prSet presAssocID="{22B55D18-EE4C-4B95-84DB-BED1617DECD9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4542EC9-6EE7-4475-B0E6-0C6A4A1CB382}" type="pres">
      <dgm:prSet presAssocID="{A815978F-82D7-427B-B17F-901345041BA2}" presName="sibTrans" presStyleCnt="0"/>
      <dgm:spPr/>
    </dgm:pt>
    <dgm:pt modelId="{0035111C-9C27-482E-B4CF-841264B471BE}" type="pres">
      <dgm:prSet presAssocID="{D7891F4D-90C3-415C-9CBC-E4A64D23C1A2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65DF9EDE-37A1-40F9-AF24-8C983BC2F2F4}" srcId="{1B3D2870-BC47-4163-8844-94513824D2E4}" destId="{D7891F4D-90C3-415C-9CBC-E4A64D23C1A2}" srcOrd="1" destOrd="0" parTransId="{CB1FB6BE-265A-4DD5-83E5-5614E738A86B}" sibTransId="{CD9520CA-EF2F-45A2-A059-95535014F212}"/>
    <dgm:cxn modelId="{5EDC01AD-F31B-4339-B88F-103DE4B10576}" srcId="{1B3D2870-BC47-4163-8844-94513824D2E4}" destId="{22B55D18-EE4C-4B95-84DB-BED1617DECD9}" srcOrd="0" destOrd="0" parTransId="{B7F996D1-DEF0-48A1-BC77-873B41B95664}" sibTransId="{A815978F-82D7-427B-B17F-901345041BA2}"/>
    <dgm:cxn modelId="{4B4FF8D6-675C-44DC-AD14-40CC9D069075}" type="presOf" srcId="{D7891F4D-90C3-415C-9CBC-E4A64D23C1A2}" destId="{0035111C-9C27-482E-B4CF-841264B471BE}" srcOrd="0" destOrd="0" presId="urn:microsoft.com/office/officeart/2005/8/layout/hList6"/>
    <dgm:cxn modelId="{76A155E2-1813-41E9-AF05-AFA78AB662FD}" type="presOf" srcId="{22B55D18-EE4C-4B95-84DB-BED1617DECD9}" destId="{C45D80CB-2D9E-4DD3-AD17-9B741725E824}" srcOrd="0" destOrd="0" presId="urn:microsoft.com/office/officeart/2005/8/layout/hList6"/>
    <dgm:cxn modelId="{09143FE6-EC0F-47AA-985B-D080AC6190AC}" type="presOf" srcId="{1B3D2870-BC47-4163-8844-94513824D2E4}" destId="{81A26B60-8E20-4864-B8F7-38B9D3B04CBB}" srcOrd="0" destOrd="0" presId="urn:microsoft.com/office/officeart/2005/8/layout/hList6"/>
    <dgm:cxn modelId="{6EDE03CE-5BE1-4BD4-B3B2-0198CE93401B}" type="presParOf" srcId="{81A26B60-8E20-4864-B8F7-38B9D3B04CBB}" destId="{C45D80CB-2D9E-4DD3-AD17-9B741725E824}" srcOrd="0" destOrd="0" presId="urn:microsoft.com/office/officeart/2005/8/layout/hList6"/>
    <dgm:cxn modelId="{D2713249-FB58-4A90-9B13-5F3DBB49F759}" type="presParOf" srcId="{81A26B60-8E20-4864-B8F7-38B9D3B04CBB}" destId="{14542EC9-6EE7-4475-B0E6-0C6A4A1CB382}" srcOrd="1" destOrd="0" presId="urn:microsoft.com/office/officeart/2005/8/layout/hList6"/>
    <dgm:cxn modelId="{6336B204-D5F7-44E1-9620-90608B8E1A78}" type="presParOf" srcId="{81A26B60-8E20-4864-B8F7-38B9D3B04CBB}" destId="{0035111C-9C27-482E-B4CF-841264B471BE}" srcOrd="2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0FCEB1A-7186-494B-B04F-7369E8888964}" type="doc">
      <dgm:prSet loTypeId="urn:microsoft.com/office/officeart/2005/8/layout/radial2" loCatId="relationship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th-TH"/>
        </a:p>
      </dgm:t>
    </dgm:pt>
    <dgm:pt modelId="{FD02CAAB-0DE9-4C62-87F8-F516F55DB312}">
      <dgm:prSet custT="1"/>
      <dgm:spPr/>
      <dgm:t>
        <a:bodyPr/>
        <a:lstStyle/>
        <a:p>
          <a:pPr rtl="0"/>
          <a:r>
            <a:rPr lang="th-TH" sz="18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เรียนรู้จากการปฏิบัติเพื่อพัฒนาจริยธรรม</a:t>
          </a:r>
          <a:endParaRPr lang="th-TH" sz="18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C305187-5B67-4838-8BFF-37FA60B99A28}" type="parTrans" cxnId="{4F332E9E-328B-4363-AB99-49F943AAC783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7CF9DDAC-15BC-4362-9A51-C7615630DA6A}" type="sibTrans" cxnId="{4F332E9E-328B-4363-AB99-49F943AAC783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1B7F1536-09BE-4F58-B462-F61AB3BBA7DB}">
      <dgm:prSet custT="1"/>
      <dgm:spPr/>
      <dgm:t>
        <a:bodyPr/>
        <a:lstStyle/>
        <a:p>
          <a:pPr rtl="0"/>
          <a:r>
            <a:rPr lang="th-TH" sz="1800" b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การตระหนักถึงปัญหาเชิงจริยธรรม</a:t>
          </a:r>
          <a:endParaRPr lang="th-TH" sz="18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16AC73F-FBCF-4A77-AABB-04F65FE4F7BB}" type="parTrans" cxnId="{09D4CF6A-A4CD-463B-91A9-3057ECB49D62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A96FB167-0B43-433B-B9A7-0D586AFFDAE0}" type="sibTrans" cxnId="{09D4CF6A-A4CD-463B-91A9-3057ECB49D62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E3B83F93-FE58-4D58-91B4-DB975BFA251F}">
      <dgm:prSet custT="1"/>
      <dgm:spPr/>
      <dgm:t>
        <a:bodyPr/>
        <a:lstStyle/>
        <a:p>
          <a:pPr rtl="0"/>
          <a:r>
            <a:rPr lang="th-TH" sz="18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การบริหารทีมงานเพื่อลดความเสี่ยงเชิงจริยธรรม</a:t>
          </a:r>
          <a:endParaRPr lang="th-TH" sz="18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9C33BBA-6CD8-42D9-99A8-AE552DBFA20B}" type="parTrans" cxnId="{8F62214A-6212-46F3-AE28-933D9F982F7A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E362736B-6CAE-4230-96EE-AD8E03F98F4F}" type="sibTrans" cxnId="{8F62214A-6212-46F3-AE28-933D9F982F7A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6AB94633-A978-414C-B5FE-69E67668EE8F}">
      <dgm:prSet custT="1"/>
      <dgm:spPr/>
      <dgm:t>
        <a:bodyPr/>
        <a:lstStyle/>
        <a:p>
          <a:pPr rtl="0"/>
          <a:r>
            <a:rPr lang="th-TH" sz="18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หลักการแนวคิดเรื่องคุณธรรม จริยธรรม               เชิงพฤติกรรมศาสตร์</a:t>
          </a:r>
          <a:endParaRPr lang="th-TH" sz="18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F2220C0-7D52-4ABC-9694-41394DC48F15}" type="parTrans" cxnId="{5B6FC464-1CE9-4A35-9365-699E25991022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47C887CA-819D-4D69-AF31-DE5F6E6CD609}" type="sibTrans" cxnId="{5B6FC464-1CE9-4A35-9365-699E25991022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C23267F4-19E3-473E-8523-6D3146B99D30}">
      <dgm:prSet custT="1"/>
      <dgm:spPr/>
      <dgm:t>
        <a:bodyPr/>
        <a:lstStyle/>
        <a:p>
          <a:pPr rtl="0"/>
          <a:r>
            <a:rPr lang="th-TH" sz="18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ร่วมคิดร่วมทำเพื่อสร้างสรรค์องค์กรที่มีคุณธรรม จริยธรรม</a:t>
          </a:r>
          <a:endParaRPr lang="th-TH" sz="1800" b="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713AAE1F-E68C-40D0-9B93-40F58937EB7A}" type="parTrans" cxnId="{95957D97-FAF6-4245-A406-16A09288C724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47FC2E7C-19E7-4E28-A38F-4D5E59864645}" type="sibTrans" cxnId="{95957D97-FAF6-4245-A406-16A09288C724}">
      <dgm:prSet/>
      <dgm:spPr/>
      <dgm:t>
        <a:bodyPr/>
        <a:lstStyle/>
        <a:p>
          <a:endParaRPr lang="th-TH">
            <a:solidFill>
              <a:schemeClr val="bg1"/>
            </a:solidFill>
          </a:endParaRPr>
        </a:p>
      </dgm:t>
    </dgm:pt>
    <dgm:pt modelId="{7FD32A2D-B63B-4E57-B2FA-CBA4FB1572D4}" type="pres">
      <dgm:prSet presAssocID="{30FCEB1A-7186-494B-B04F-7369E888896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A1E873DA-CB68-4A7D-B680-9E5CB0CADA86}" type="pres">
      <dgm:prSet presAssocID="{30FCEB1A-7186-494B-B04F-7369E8888964}" presName="cycle" presStyleCnt="0"/>
      <dgm:spPr/>
      <dgm:t>
        <a:bodyPr/>
        <a:lstStyle/>
        <a:p>
          <a:endParaRPr lang="th-TH"/>
        </a:p>
      </dgm:t>
    </dgm:pt>
    <dgm:pt modelId="{8D46FB96-D3A5-4ED5-9ABD-40E8C3884708}" type="pres">
      <dgm:prSet presAssocID="{30FCEB1A-7186-494B-B04F-7369E8888964}" presName="centerShape" presStyleCnt="0"/>
      <dgm:spPr/>
      <dgm:t>
        <a:bodyPr/>
        <a:lstStyle/>
        <a:p>
          <a:endParaRPr lang="th-TH"/>
        </a:p>
      </dgm:t>
    </dgm:pt>
    <dgm:pt modelId="{D1A2FD21-7724-4CFB-B1C0-D422249C5BCC}" type="pres">
      <dgm:prSet presAssocID="{30FCEB1A-7186-494B-B04F-7369E8888964}" presName="connSite" presStyleLbl="node1" presStyleIdx="0" presStyleCnt="6"/>
      <dgm:spPr/>
      <dgm:t>
        <a:bodyPr/>
        <a:lstStyle/>
        <a:p>
          <a:endParaRPr lang="th-TH"/>
        </a:p>
      </dgm:t>
    </dgm:pt>
    <dgm:pt modelId="{C13AEFAA-16D3-421D-BE73-B7FE7E8CAE89}" type="pres">
      <dgm:prSet presAssocID="{30FCEB1A-7186-494B-B04F-7369E8888964}" presName="visible" presStyleLbl="node1" presStyleIdx="0" presStyleCnt="6" custScaleX="163521" custScaleY="150469" custLinFactNeighborX="-43063" custLinFactNeighborY="-350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th-TH"/>
        </a:p>
      </dgm:t>
    </dgm:pt>
    <dgm:pt modelId="{F0B517F1-8A52-4C0A-BAA4-0792C5EC7F5E}" type="pres">
      <dgm:prSet presAssocID="{9C305187-5B67-4838-8BFF-37FA60B99A28}" presName="Name25" presStyleLbl="parChTrans1D1" presStyleIdx="0" presStyleCnt="5"/>
      <dgm:spPr/>
      <dgm:t>
        <a:bodyPr/>
        <a:lstStyle/>
        <a:p>
          <a:endParaRPr lang="th-TH"/>
        </a:p>
      </dgm:t>
    </dgm:pt>
    <dgm:pt modelId="{6AED1910-07F3-4F80-A93B-76B4D927C42F}" type="pres">
      <dgm:prSet presAssocID="{FD02CAAB-0DE9-4C62-87F8-F516F55DB312}" presName="node" presStyleCnt="0"/>
      <dgm:spPr/>
      <dgm:t>
        <a:bodyPr/>
        <a:lstStyle/>
        <a:p>
          <a:endParaRPr lang="th-TH"/>
        </a:p>
      </dgm:t>
    </dgm:pt>
    <dgm:pt modelId="{1288F3CB-F732-44AA-B0AA-1D797F2CA9B3}" type="pres">
      <dgm:prSet presAssocID="{FD02CAAB-0DE9-4C62-87F8-F516F55DB312}" presName="parentNode" presStyleLbl="node1" presStyleIdx="1" presStyleCnt="6" custScaleX="152519" custScaleY="152780" custLinFactNeighborX="27744" custLinFactNeighborY="23836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158A875-D3CA-427B-AD10-ECE6165E04F7}" type="pres">
      <dgm:prSet presAssocID="{FD02CAAB-0DE9-4C62-87F8-F516F55DB312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2ABD18B-C733-437A-A3FF-A07FA53ED2B9}" type="pres">
      <dgm:prSet presAssocID="{216AC73F-FBCF-4A77-AABB-04F65FE4F7BB}" presName="Name25" presStyleLbl="parChTrans1D1" presStyleIdx="1" presStyleCnt="5"/>
      <dgm:spPr/>
      <dgm:t>
        <a:bodyPr/>
        <a:lstStyle/>
        <a:p>
          <a:endParaRPr lang="th-TH"/>
        </a:p>
      </dgm:t>
    </dgm:pt>
    <dgm:pt modelId="{76838147-6341-41F1-B015-BA9459B3CBEB}" type="pres">
      <dgm:prSet presAssocID="{1B7F1536-09BE-4F58-B462-F61AB3BBA7DB}" presName="node" presStyleCnt="0"/>
      <dgm:spPr/>
      <dgm:t>
        <a:bodyPr/>
        <a:lstStyle/>
        <a:p>
          <a:endParaRPr lang="th-TH"/>
        </a:p>
      </dgm:t>
    </dgm:pt>
    <dgm:pt modelId="{8D0A15A7-4918-4266-A822-9C0FE2F23738}" type="pres">
      <dgm:prSet presAssocID="{1B7F1536-09BE-4F58-B462-F61AB3BBA7DB}" presName="parentNode" presStyleLbl="node1" presStyleIdx="2" presStyleCnt="6" custScaleX="148211" custScaleY="146047" custLinFactX="41611" custLinFactNeighborX="100000" custLinFactNeighborY="-4888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6E669E1-DCE4-4BE5-9239-336C7B26148A}" type="pres">
      <dgm:prSet presAssocID="{1B7F1536-09BE-4F58-B462-F61AB3BBA7DB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1D10C2C-8BC9-4082-8BAB-9E2A1DE5094B}" type="pres">
      <dgm:prSet presAssocID="{49C33BBA-6CD8-42D9-99A8-AE552DBFA20B}" presName="Name25" presStyleLbl="parChTrans1D1" presStyleIdx="2" presStyleCnt="5"/>
      <dgm:spPr/>
      <dgm:t>
        <a:bodyPr/>
        <a:lstStyle/>
        <a:p>
          <a:endParaRPr lang="th-TH"/>
        </a:p>
      </dgm:t>
    </dgm:pt>
    <dgm:pt modelId="{A4885A3A-97C4-4E57-81D5-DBFBB4FBE225}" type="pres">
      <dgm:prSet presAssocID="{E3B83F93-FE58-4D58-91B4-DB975BFA251F}" presName="node" presStyleCnt="0"/>
      <dgm:spPr/>
      <dgm:t>
        <a:bodyPr/>
        <a:lstStyle/>
        <a:p>
          <a:endParaRPr lang="th-TH"/>
        </a:p>
      </dgm:t>
    </dgm:pt>
    <dgm:pt modelId="{CC4D50C2-3783-4330-8BF7-A8F81C2C75AB}" type="pres">
      <dgm:prSet presAssocID="{E3B83F93-FE58-4D58-91B4-DB975BFA251F}" presName="parentNode" presStyleLbl="node1" presStyleIdx="3" presStyleCnt="6" custScaleX="148879" custScaleY="148879" custLinFactX="100000" custLinFactNeighborX="136861" custLinFactNeighborY="-5057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34BB5BC-3CF0-492D-A23E-76FBBC088FE8}" type="pres">
      <dgm:prSet presAssocID="{E3B83F93-FE58-4D58-91B4-DB975BFA251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965B900-4ABF-4B2C-8FC7-E177C195C209}" type="pres">
      <dgm:prSet presAssocID="{DF2220C0-7D52-4ABC-9694-41394DC48F15}" presName="Name25" presStyleLbl="parChTrans1D1" presStyleIdx="3" presStyleCnt="5"/>
      <dgm:spPr/>
      <dgm:t>
        <a:bodyPr/>
        <a:lstStyle/>
        <a:p>
          <a:endParaRPr lang="th-TH"/>
        </a:p>
      </dgm:t>
    </dgm:pt>
    <dgm:pt modelId="{116435B9-F9D9-411F-9B31-4E9DB3368FBF}" type="pres">
      <dgm:prSet presAssocID="{6AB94633-A978-414C-B5FE-69E67668EE8F}" presName="node" presStyleCnt="0"/>
      <dgm:spPr/>
      <dgm:t>
        <a:bodyPr/>
        <a:lstStyle/>
        <a:p>
          <a:endParaRPr lang="th-TH"/>
        </a:p>
      </dgm:t>
    </dgm:pt>
    <dgm:pt modelId="{139CECC4-23A6-415D-8F63-B1B0E39BD923}" type="pres">
      <dgm:prSet presAssocID="{6AB94633-A978-414C-B5FE-69E67668EE8F}" presName="parentNode" presStyleLbl="node1" presStyleIdx="4" presStyleCnt="6" custScaleX="183356" custScaleY="172974" custLinFactX="28036" custLinFactNeighborX="100000" custLinFactNeighborY="252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9FEEAFC-73B1-4833-9544-993C5ECFF8FB}" type="pres">
      <dgm:prSet presAssocID="{6AB94633-A978-414C-B5FE-69E67668EE8F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D98BD55-B8AC-444C-BBC3-5267ADE48D80}" type="pres">
      <dgm:prSet presAssocID="{713AAE1F-E68C-40D0-9B93-40F58937EB7A}" presName="Name25" presStyleLbl="parChTrans1D1" presStyleIdx="4" presStyleCnt="5"/>
      <dgm:spPr/>
      <dgm:t>
        <a:bodyPr/>
        <a:lstStyle/>
        <a:p>
          <a:endParaRPr lang="th-TH"/>
        </a:p>
      </dgm:t>
    </dgm:pt>
    <dgm:pt modelId="{B073996E-05CA-42CA-ADBA-40D8CAA152E2}" type="pres">
      <dgm:prSet presAssocID="{C23267F4-19E3-473E-8523-6D3146B99D30}" presName="node" presStyleCnt="0"/>
      <dgm:spPr/>
      <dgm:t>
        <a:bodyPr/>
        <a:lstStyle/>
        <a:p>
          <a:endParaRPr lang="th-TH"/>
        </a:p>
      </dgm:t>
    </dgm:pt>
    <dgm:pt modelId="{8E0478CD-A027-40CD-A7B8-F592DFAB56C8}" type="pres">
      <dgm:prSet presAssocID="{C23267F4-19E3-473E-8523-6D3146B99D30}" presName="parentNode" presStyleLbl="node1" presStyleIdx="5" presStyleCnt="6" custScaleX="155685" custScaleY="155684" custLinFactNeighborX="26626" custLinFactNeighborY="-35119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21F8257-1DF9-436F-8F8C-FE2EE18978D1}" type="pres">
      <dgm:prSet presAssocID="{C23267F4-19E3-473E-8523-6D3146B99D30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A2801CC6-7EA8-47EB-9A18-483AD2C8B02C}" type="presOf" srcId="{DF2220C0-7D52-4ABC-9694-41394DC48F15}" destId="{5965B900-4ABF-4B2C-8FC7-E177C195C209}" srcOrd="0" destOrd="0" presId="urn:microsoft.com/office/officeart/2005/8/layout/radial2"/>
    <dgm:cxn modelId="{E5499B52-D376-44E2-B271-AFBE18564576}" type="presOf" srcId="{E3B83F93-FE58-4D58-91B4-DB975BFA251F}" destId="{CC4D50C2-3783-4330-8BF7-A8F81C2C75AB}" srcOrd="0" destOrd="0" presId="urn:microsoft.com/office/officeart/2005/8/layout/radial2"/>
    <dgm:cxn modelId="{A81AFA87-0698-404F-88EC-43875349B98D}" type="presOf" srcId="{49C33BBA-6CD8-42D9-99A8-AE552DBFA20B}" destId="{11D10C2C-8BC9-4082-8BAB-9E2A1DE5094B}" srcOrd="0" destOrd="0" presId="urn:microsoft.com/office/officeart/2005/8/layout/radial2"/>
    <dgm:cxn modelId="{B59D06D7-2035-4F25-A6BC-5EA6E8F2ECDA}" type="presOf" srcId="{6AB94633-A978-414C-B5FE-69E67668EE8F}" destId="{139CECC4-23A6-415D-8F63-B1B0E39BD923}" srcOrd="0" destOrd="0" presId="urn:microsoft.com/office/officeart/2005/8/layout/radial2"/>
    <dgm:cxn modelId="{4F332E9E-328B-4363-AB99-49F943AAC783}" srcId="{30FCEB1A-7186-494B-B04F-7369E8888964}" destId="{FD02CAAB-0DE9-4C62-87F8-F516F55DB312}" srcOrd="0" destOrd="0" parTransId="{9C305187-5B67-4838-8BFF-37FA60B99A28}" sibTransId="{7CF9DDAC-15BC-4362-9A51-C7615630DA6A}"/>
    <dgm:cxn modelId="{A53E8418-ADA3-4283-AC02-D3B3783D32B8}" type="presOf" srcId="{C23267F4-19E3-473E-8523-6D3146B99D30}" destId="{8E0478CD-A027-40CD-A7B8-F592DFAB56C8}" srcOrd="0" destOrd="0" presId="urn:microsoft.com/office/officeart/2005/8/layout/radial2"/>
    <dgm:cxn modelId="{3ED6EAD5-9F0A-4735-84FF-44B0DC0CE929}" type="presOf" srcId="{1B7F1536-09BE-4F58-B462-F61AB3BBA7DB}" destId="{8D0A15A7-4918-4266-A822-9C0FE2F23738}" srcOrd="0" destOrd="0" presId="urn:microsoft.com/office/officeart/2005/8/layout/radial2"/>
    <dgm:cxn modelId="{5B6FC464-1CE9-4A35-9365-699E25991022}" srcId="{30FCEB1A-7186-494B-B04F-7369E8888964}" destId="{6AB94633-A978-414C-B5FE-69E67668EE8F}" srcOrd="3" destOrd="0" parTransId="{DF2220C0-7D52-4ABC-9694-41394DC48F15}" sibTransId="{47C887CA-819D-4D69-AF31-DE5F6E6CD609}"/>
    <dgm:cxn modelId="{CF347C1D-941B-4DF2-8B10-72F919C783D6}" type="presOf" srcId="{216AC73F-FBCF-4A77-AABB-04F65FE4F7BB}" destId="{92ABD18B-C733-437A-A3FF-A07FA53ED2B9}" srcOrd="0" destOrd="0" presId="urn:microsoft.com/office/officeart/2005/8/layout/radial2"/>
    <dgm:cxn modelId="{F9279BB8-94CB-4D93-BCD8-D85475A27A06}" type="presOf" srcId="{30FCEB1A-7186-494B-B04F-7369E8888964}" destId="{7FD32A2D-B63B-4E57-B2FA-CBA4FB1572D4}" srcOrd="0" destOrd="0" presId="urn:microsoft.com/office/officeart/2005/8/layout/radial2"/>
    <dgm:cxn modelId="{9C9FDC85-77F1-4E3B-AC37-53538134791A}" type="presOf" srcId="{9C305187-5B67-4838-8BFF-37FA60B99A28}" destId="{F0B517F1-8A52-4C0A-BAA4-0792C5EC7F5E}" srcOrd="0" destOrd="0" presId="urn:microsoft.com/office/officeart/2005/8/layout/radial2"/>
    <dgm:cxn modelId="{29F453D8-4036-492F-90F1-FBF219E961CD}" type="presOf" srcId="{FD02CAAB-0DE9-4C62-87F8-F516F55DB312}" destId="{1288F3CB-F732-44AA-B0AA-1D797F2CA9B3}" srcOrd="0" destOrd="0" presId="urn:microsoft.com/office/officeart/2005/8/layout/radial2"/>
    <dgm:cxn modelId="{09D4CF6A-A4CD-463B-91A9-3057ECB49D62}" srcId="{30FCEB1A-7186-494B-B04F-7369E8888964}" destId="{1B7F1536-09BE-4F58-B462-F61AB3BBA7DB}" srcOrd="1" destOrd="0" parTransId="{216AC73F-FBCF-4A77-AABB-04F65FE4F7BB}" sibTransId="{A96FB167-0B43-433B-B9A7-0D586AFFDAE0}"/>
    <dgm:cxn modelId="{8F62214A-6212-46F3-AE28-933D9F982F7A}" srcId="{30FCEB1A-7186-494B-B04F-7369E8888964}" destId="{E3B83F93-FE58-4D58-91B4-DB975BFA251F}" srcOrd="2" destOrd="0" parTransId="{49C33BBA-6CD8-42D9-99A8-AE552DBFA20B}" sibTransId="{E362736B-6CAE-4230-96EE-AD8E03F98F4F}"/>
    <dgm:cxn modelId="{95957D97-FAF6-4245-A406-16A09288C724}" srcId="{30FCEB1A-7186-494B-B04F-7369E8888964}" destId="{C23267F4-19E3-473E-8523-6D3146B99D30}" srcOrd="4" destOrd="0" parTransId="{713AAE1F-E68C-40D0-9B93-40F58937EB7A}" sibTransId="{47FC2E7C-19E7-4E28-A38F-4D5E59864645}"/>
    <dgm:cxn modelId="{60A9B9CF-9342-4455-9559-975A9A131FD3}" type="presOf" srcId="{713AAE1F-E68C-40D0-9B93-40F58937EB7A}" destId="{ED98BD55-B8AC-444C-BBC3-5267ADE48D80}" srcOrd="0" destOrd="0" presId="urn:microsoft.com/office/officeart/2005/8/layout/radial2"/>
    <dgm:cxn modelId="{D32752E7-0DB7-4796-8B69-B98012491A28}" type="presParOf" srcId="{7FD32A2D-B63B-4E57-B2FA-CBA4FB1572D4}" destId="{A1E873DA-CB68-4A7D-B680-9E5CB0CADA86}" srcOrd="0" destOrd="0" presId="urn:microsoft.com/office/officeart/2005/8/layout/radial2"/>
    <dgm:cxn modelId="{27C6D0D6-6B91-49C4-87BC-9B62CAB7CBE3}" type="presParOf" srcId="{A1E873DA-CB68-4A7D-B680-9E5CB0CADA86}" destId="{8D46FB96-D3A5-4ED5-9ABD-40E8C3884708}" srcOrd="0" destOrd="0" presId="urn:microsoft.com/office/officeart/2005/8/layout/radial2"/>
    <dgm:cxn modelId="{D755FA9C-C1EF-40A5-85BD-9507DE6CD7B2}" type="presParOf" srcId="{8D46FB96-D3A5-4ED5-9ABD-40E8C3884708}" destId="{D1A2FD21-7724-4CFB-B1C0-D422249C5BCC}" srcOrd="0" destOrd="0" presId="urn:microsoft.com/office/officeart/2005/8/layout/radial2"/>
    <dgm:cxn modelId="{82D6A021-83F8-4D13-98F5-2B2436670903}" type="presParOf" srcId="{8D46FB96-D3A5-4ED5-9ABD-40E8C3884708}" destId="{C13AEFAA-16D3-421D-BE73-B7FE7E8CAE89}" srcOrd="1" destOrd="0" presId="urn:microsoft.com/office/officeart/2005/8/layout/radial2"/>
    <dgm:cxn modelId="{734E4960-970B-4C00-B319-F748894B393A}" type="presParOf" srcId="{A1E873DA-CB68-4A7D-B680-9E5CB0CADA86}" destId="{F0B517F1-8A52-4C0A-BAA4-0792C5EC7F5E}" srcOrd="1" destOrd="0" presId="urn:microsoft.com/office/officeart/2005/8/layout/radial2"/>
    <dgm:cxn modelId="{3CF35352-E278-4AC2-886F-ADD5BE31FCE4}" type="presParOf" srcId="{A1E873DA-CB68-4A7D-B680-9E5CB0CADA86}" destId="{6AED1910-07F3-4F80-A93B-76B4D927C42F}" srcOrd="2" destOrd="0" presId="urn:microsoft.com/office/officeart/2005/8/layout/radial2"/>
    <dgm:cxn modelId="{B046C856-0A25-483F-BF27-0F7559DAF64A}" type="presParOf" srcId="{6AED1910-07F3-4F80-A93B-76B4D927C42F}" destId="{1288F3CB-F732-44AA-B0AA-1D797F2CA9B3}" srcOrd="0" destOrd="0" presId="urn:microsoft.com/office/officeart/2005/8/layout/radial2"/>
    <dgm:cxn modelId="{A1D7E358-7BE2-445D-B26E-965DB7BBDF08}" type="presParOf" srcId="{6AED1910-07F3-4F80-A93B-76B4D927C42F}" destId="{9158A875-D3CA-427B-AD10-ECE6165E04F7}" srcOrd="1" destOrd="0" presId="urn:microsoft.com/office/officeart/2005/8/layout/radial2"/>
    <dgm:cxn modelId="{DE4F9F0F-9EB4-431F-984D-F22D43AF2B91}" type="presParOf" srcId="{A1E873DA-CB68-4A7D-B680-9E5CB0CADA86}" destId="{92ABD18B-C733-437A-A3FF-A07FA53ED2B9}" srcOrd="3" destOrd="0" presId="urn:microsoft.com/office/officeart/2005/8/layout/radial2"/>
    <dgm:cxn modelId="{1CB3BB48-9981-4991-A1F3-D01DED03E739}" type="presParOf" srcId="{A1E873DA-CB68-4A7D-B680-9E5CB0CADA86}" destId="{76838147-6341-41F1-B015-BA9459B3CBEB}" srcOrd="4" destOrd="0" presId="urn:microsoft.com/office/officeart/2005/8/layout/radial2"/>
    <dgm:cxn modelId="{CC69EC9A-ECB0-488C-9633-D9B97AF49278}" type="presParOf" srcId="{76838147-6341-41F1-B015-BA9459B3CBEB}" destId="{8D0A15A7-4918-4266-A822-9C0FE2F23738}" srcOrd="0" destOrd="0" presId="urn:microsoft.com/office/officeart/2005/8/layout/radial2"/>
    <dgm:cxn modelId="{BBE068C5-2F3B-46A3-9807-058F2EF0E1DC}" type="presParOf" srcId="{76838147-6341-41F1-B015-BA9459B3CBEB}" destId="{66E669E1-DCE4-4BE5-9239-336C7B26148A}" srcOrd="1" destOrd="0" presId="urn:microsoft.com/office/officeart/2005/8/layout/radial2"/>
    <dgm:cxn modelId="{6379065D-F758-4397-99AD-9E156EEA59CB}" type="presParOf" srcId="{A1E873DA-CB68-4A7D-B680-9E5CB0CADA86}" destId="{11D10C2C-8BC9-4082-8BAB-9E2A1DE5094B}" srcOrd="5" destOrd="0" presId="urn:microsoft.com/office/officeart/2005/8/layout/radial2"/>
    <dgm:cxn modelId="{5EEB2EF4-3B80-4004-81CF-2C6D76D8E1E6}" type="presParOf" srcId="{A1E873DA-CB68-4A7D-B680-9E5CB0CADA86}" destId="{A4885A3A-97C4-4E57-81D5-DBFBB4FBE225}" srcOrd="6" destOrd="0" presId="urn:microsoft.com/office/officeart/2005/8/layout/radial2"/>
    <dgm:cxn modelId="{97C8A10D-4E96-448E-8899-EC46AF55C1C1}" type="presParOf" srcId="{A4885A3A-97C4-4E57-81D5-DBFBB4FBE225}" destId="{CC4D50C2-3783-4330-8BF7-A8F81C2C75AB}" srcOrd="0" destOrd="0" presId="urn:microsoft.com/office/officeart/2005/8/layout/radial2"/>
    <dgm:cxn modelId="{A8597238-A9A1-4393-AAC3-3455687AC519}" type="presParOf" srcId="{A4885A3A-97C4-4E57-81D5-DBFBB4FBE225}" destId="{034BB5BC-3CF0-492D-A23E-76FBBC088FE8}" srcOrd="1" destOrd="0" presId="urn:microsoft.com/office/officeart/2005/8/layout/radial2"/>
    <dgm:cxn modelId="{F2FFD4A7-DA38-4EB0-ABC8-AA3F6E132965}" type="presParOf" srcId="{A1E873DA-CB68-4A7D-B680-9E5CB0CADA86}" destId="{5965B900-4ABF-4B2C-8FC7-E177C195C209}" srcOrd="7" destOrd="0" presId="urn:microsoft.com/office/officeart/2005/8/layout/radial2"/>
    <dgm:cxn modelId="{7B3A9A22-2D70-4769-A683-3B0089981742}" type="presParOf" srcId="{A1E873DA-CB68-4A7D-B680-9E5CB0CADA86}" destId="{116435B9-F9D9-411F-9B31-4E9DB3368FBF}" srcOrd="8" destOrd="0" presId="urn:microsoft.com/office/officeart/2005/8/layout/radial2"/>
    <dgm:cxn modelId="{CA2A83C8-D73D-44DC-9BC1-9906F3EE6776}" type="presParOf" srcId="{116435B9-F9D9-411F-9B31-4E9DB3368FBF}" destId="{139CECC4-23A6-415D-8F63-B1B0E39BD923}" srcOrd="0" destOrd="0" presId="urn:microsoft.com/office/officeart/2005/8/layout/radial2"/>
    <dgm:cxn modelId="{A70075BA-C2C8-4D5C-B863-F257CC32DB12}" type="presParOf" srcId="{116435B9-F9D9-411F-9B31-4E9DB3368FBF}" destId="{C9FEEAFC-73B1-4833-9544-993C5ECFF8FB}" srcOrd="1" destOrd="0" presId="urn:microsoft.com/office/officeart/2005/8/layout/radial2"/>
    <dgm:cxn modelId="{FCE7F99B-5D3B-468F-A1D3-102B553D4ACE}" type="presParOf" srcId="{A1E873DA-CB68-4A7D-B680-9E5CB0CADA86}" destId="{ED98BD55-B8AC-444C-BBC3-5267ADE48D80}" srcOrd="9" destOrd="0" presId="urn:microsoft.com/office/officeart/2005/8/layout/radial2"/>
    <dgm:cxn modelId="{78A6EBCC-FCA8-4C0F-9188-242E4F68E661}" type="presParOf" srcId="{A1E873DA-CB68-4A7D-B680-9E5CB0CADA86}" destId="{B073996E-05CA-42CA-ADBA-40D8CAA152E2}" srcOrd="10" destOrd="0" presId="urn:microsoft.com/office/officeart/2005/8/layout/radial2"/>
    <dgm:cxn modelId="{45A31296-9584-4213-AA96-9E4CC52F2781}" type="presParOf" srcId="{B073996E-05CA-42CA-ADBA-40D8CAA152E2}" destId="{8E0478CD-A027-40CD-A7B8-F592DFAB56C8}" srcOrd="0" destOrd="0" presId="urn:microsoft.com/office/officeart/2005/8/layout/radial2"/>
    <dgm:cxn modelId="{7B1EEF82-1FBF-409A-AA1A-B2377FE68FE1}" type="presParOf" srcId="{B073996E-05CA-42CA-ADBA-40D8CAA152E2}" destId="{821F8257-1DF9-436F-8F8C-FE2EE18978D1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A6ED53A-F721-4492-A039-C4DF98EB3380}" type="doc">
      <dgm:prSet loTypeId="urn:microsoft.com/office/officeart/2005/8/layout/vProcess5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th-TH"/>
        </a:p>
      </dgm:t>
    </dgm:pt>
    <dgm:pt modelId="{247D53DF-2B18-4E89-9B00-98769417CD38}">
      <dgm:prSet custT="1"/>
      <dgm:spPr/>
      <dgm:t>
        <a:bodyPr/>
        <a:lstStyle/>
        <a:p>
          <a:pPr rtl="0"/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การอภิปราย/การแลกเปลี่ยนข้อคิดเห็นกับผู้บริหารระดับผอ.สำนักขึ้นไป</a:t>
          </a:r>
        </a:p>
        <a:p>
          <a:pPr rtl="0"/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เพื่อทำความเข้าในกระบวนการสร้างเสริมจริยธรรมในองค์กรแบบมีส่วนร่วม</a:t>
          </a:r>
          <a:endParaRPr lang="th-TH" sz="20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69269165-6945-4FA6-BC28-3335B5DB6379}" type="parTrans" cxnId="{B3C542F2-4F8F-46CB-B50D-A946E149A131}">
      <dgm:prSet/>
      <dgm:spPr/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23D27C75-895A-4729-9493-98B30179398E}" type="sibTrans" cxnId="{B3C542F2-4F8F-46CB-B50D-A946E149A131}">
      <dgm:prSet custT="1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8E029304-D338-4ECD-8569-FBB27829D8E6}">
      <dgm:prSet custT="1"/>
      <dgm:spPr/>
      <dgm:t>
        <a:bodyPr/>
        <a:lstStyle/>
        <a:p>
          <a:pPr rtl="0"/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การสัมมนาเชิงปฏิบัติการระหว่างผู้บังคับบัญชากลุ่มงาน (๑ วัน) </a:t>
          </a:r>
          <a:b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</a:br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และกิจกรรมกลุ่มระดมสมอง (ติดตามผลทุก ๓ เดือน)</a:t>
          </a:r>
          <a:r>
            <a:rPr lang="en-US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 </a:t>
          </a:r>
          <a:endParaRPr lang="th-TH" sz="20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4825542A-AA3A-4D0E-9000-33131909AA80}" type="parTrans" cxnId="{A422F82D-92CE-47FA-9F19-9C19C27450D6}">
      <dgm:prSet/>
      <dgm:spPr/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033645A5-D4C6-4737-BEAA-F4AA5E0EFFB4}" type="sibTrans" cxnId="{A422F82D-92CE-47FA-9F19-9C19C27450D6}">
      <dgm:prSet custT="1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388174C-A5DC-497F-8B6E-26CB5F01147B}">
      <dgm:prSet custT="1"/>
      <dgm:spPr/>
      <dgm:t>
        <a:bodyPr/>
        <a:lstStyle/>
        <a:p>
          <a:pPr rtl="0"/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ผู้บังคับบัญชากลุ่มงานนำกระบวนการไปพัฒนาจริยธรรมในกลุ่มงาน</a:t>
          </a:r>
        </a:p>
        <a:p>
          <a:pPr rtl="0"/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(ประชุมกลุ่มงานเกี่ยวกับปัญหาที่อยากแก้ ความดีที่อยากทำ วิธีการพัฒนาความดี)</a:t>
          </a:r>
          <a:endParaRPr lang="th-TH" sz="20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2D60D7FB-1453-40C2-9F2D-D1CF616636EA}" type="parTrans" cxnId="{1DAEB597-EC2C-4EAE-BB34-181C6BF48F25}">
      <dgm:prSet/>
      <dgm:spPr/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2D61F00C-CA00-43AC-A4A2-F502092A608D}" type="sibTrans" cxnId="{1DAEB597-EC2C-4EAE-BB34-181C6BF48F25}">
      <dgm:prSet custT="1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955DFFC7-30D3-4CA0-AE79-BF54B41B7B04}">
      <dgm:prSet custT="1"/>
      <dgm:spPr/>
      <dgm:t>
        <a:bodyPr/>
        <a:lstStyle/>
        <a:p>
          <a:pPr rtl="0"/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การสัมมนาเชิงปฏิบัติการในระดับผู้อำนวยการสำนัก                                                             รองเลขาธิการสภาผู้แทนราษฎร/วุฒิสภา และระดับสองสำนักงานฯ                                            (พัฒนาจนเกิดค่านิยมร่วมและวัฒนธรรมองค์กร)</a:t>
          </a:r>
          <a:endParaRPr lang="th-TH" sz="20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58BE0EED-4036-47E1-95D7-72D27A9152DD}" type="parTrans" cxnId="{9D4AA57B-65AC-4B6B-8B4B-7C2B7417FE00}">
      <dgm:prSet/>
      <dgm:spPr/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C16A29B-F3DF-4A5F-ABDF-80BEC58AD2F6}" type="sibTrans" cxnId="{9D4AA57B-65AC-4B6B-8B4B-7C2B7417FE00}">
      <dgm:prSet custT="1"/>
      <dgm:spPr>
        <a:solidFill>
          <a:schemeClr val="accent6">
            <a:lumMod val="75000"/>
          </a:schemeClr>
        </a:solidFill>
        <a:ln>
          <a:noFill/>
        </a:ln>
      </dgm:spPr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FE17A5F8-4A99-48CF-8FC1-DFE28459BD15}">
      <dgm:prSet custT="1"/>
      <dgm:spPr/>
      <dgm:t>
        <a:bodyPr/>
        <a:lstStyle/>
        <a:p>
          <a:pPr rtl="0"/>
          <a:r>
            <a:rPr lang="th-TH" sz="2000" b="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วิเคราะห์ผลค่านิยมร่วม มาตรฐานทางจริยธรรมในองค์กร และจัดทำคู่มือมาตรฐานทางจริยธรรมในภาพรวมของสองสำนักงานฯ </a:t>
          </a:r>
          <a:endParaRPr lang="th-TH" sz="2000" b="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BE5AC240-B704-4A87-9507-792DF414ED0E}" type="parTrans" cxnId="{7AC95880-6586-437D-9DEF-297300387F64}">
      <dgm:prSet/>
      <dgm:spPr/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825F31A-EF42-476E-BF2B-042D565298CF}" type="sibTrans" cxnId="{7AC95880-6586-437D-9DEF-297300387F64}">
      <dgm:prSet/>
      <dgm:spPr/>
      <dgm:t>
        <a:bodyPr/>
        <a:lstStyle/>
        <a:p>
          <a:endParaRPr lang="th-TH" sz="2000" b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D163D95-6B8C-4946-83D4-013F3F98CF7E}" type="pres">
      <dgm:prSet presAssocID="{0A6ED53A-F721-4492-A039-C4DF98EB338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66634ACE-68A3-4C47-9AF9-2C480E9EB17E}" type="pres">
      <dgm:prSet presAssocID="{0A6ED53A-F721-4492-A039-C4DF98EB3380}" presName="dummyMaxCanvas" presStyleCnt="0">
        <dgm:presLayoutVars/>
      </dgm:prSet>
      <dgm:spPr/>
    </dgm:pt>
    <dgm:pt modelId="{95B941D5-8843-4383-A615-5BE3680A0683}" type="pres">
      <dgm:prSet presAssocID="{0A6ED53A-F721-4492-A039-C4DF98EB3380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794FC0D-12F8-40C7-840F-43CCD10497D5}" type="pres">
      <dgm:prSet presAssocID="{0A6ED53A-F721-4492-A039-C4DF98EB3380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72633C8-771E-40F1-AC78-461D44DAB4AB}" type="pres">
      <dgm:prSet presAssocID="{0A6ED53A-F721-4492-A039-C4DF98EB3380}" presName="FiveNodes_3" presStyleLbl="node1" presStyleIdx="2" presStyleCnt="5" custLinFactNeighborX="0" custLinFactNeighborY="-3362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4145FED-4328-4FE3-8652-5956F5BEEAB3}" type="pres">
      <dgm:prSet presAssocID="{0A6ED53A-F721-4492-A039-C4DF98EB3380}" presName="FiveNodes_4" presStyleLbl="node1" presStyleIdx="3" presStyleCnt="5" custLinFactNeighborY="-588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1604950-C1A8-41CF-BDFA-3C2D69887341}" type="pres">
      <dgm:prSet presAssocID="{0A6ED53A-F721-4492-A039-C4DF98EB3380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CDE603C-1CB0-4F89-9413-9CA32D0B18F2}" type="pres">
      <dgm:prSet presAssocID="{0A6ED53A-F721-4492-A039-C4DF98EB3380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1638F2A-72AE-4C63-84AA-EC40C65CF10A}" type="pres">
      <dgm:prSet presAssocID="{0A6ED53A-F721-4492-A039-C4DF98EB3380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EE34A69-7C43-4FB5-9994-2E4A41C92BA1}" type="pres">
      <dgm:prSet presAssocID="{0A6ED53A-F721-4492-A039-C4DF98EB3380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68DACEB-3077-46CE-B0AF-D243DD390B95}" type="pres">
      <dgm:prSet presAssocID="{0A6ED53A-F721-4492-A039-C4DF98EB3380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3D1E1AB-2A62-4628-9D3E-9858BDCC402E}" type="pres">
      <dgm:prSet presAssocID="{0A6ED53A-F721-4492-A039-C4DF98EB3380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BFA9C79-AF9A-4DCC-B143-8A36AFFB06BF}" type="pres">
      <dgm:prSet presAssocID="{0A6ED53A-F721-4492-A039-C4DF98EB3380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345ECDD-48CD-4A34-B7F0-2723C5B1793C}" type="pres">
      <dgm:prSet presAssocID="{0A6ED53A-F721-4492-A039-C4DF98EB3380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4FF8A102-4250-47E7-9F8A-14B4F45C9659}" type="pres">
      <dgm:prSet presAssocID="{0A6ED53A-F721-4492-A039-C4DF98EB3380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92A7D92-B744-443B-80E7-5FBF424661D4}" type="pres">
      <dgm:prSet presAssocID="{0A6ED53A-F721-4492-A039-C4DF98EB3380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9D4AA57B-65AC-4B6B-8B4B-7C2B7417FE00}" srcId="{0A6ED53A-F721-4492-A039-C4DF98EB3380}" destId="{955DFFC7-30D3-4CA0-AE79-BF54B41B7B04}" srcOrd="3" destOrd="0" parTransId="{58BE0EED-4036-47E1-95D7-72D27A9152DD}" sibTransId="{CC16A29B-F3DF-4A5F-ABDF-80BEC58AD2F6}"/>
    <dgm:cxn modelId="{8A9C0517-FE23-4D53-835D-FCA73727D78D}" type="presOf" srcId="{8E029304-D338-4ECD-8569-FBB27829D8E6}" destId="{0BFA9C79-AF9A-4DCC-B143-8A36AFFB06BF}" srcOrd="1" destOrd="0" presId="urn:microsoft.com/office/officeart/2005/8/layout/vProcess5"/>
    <dgm:cxn modelId="{656A6540-6625-448A-9C9E-825CAF902935}" type="presOf" srcId="{8E029304-D338-4ECD-8569-FBB27829D8E6}" destId="{5794FC0D-12F8-40C7-840F-43CCD10497D5}" srcOrd="0" destOrd="0" presId="urn:microsoft.com/office/officeart/2005/8/layout/vProcess5"/>
    <dgm:cxn modelId="{E71FD564-1B9A-4370-BDF6-17E36D019CDD}" type="presOf" srcId="{247D53DF-2B18-4E89-9B00-98769417CD38}" destId="{03D1E1AB-2A62-4628-9D3E-9858BDCC402E}" srcOrd="1" destOrd="0" presId="urn:microsoft.com/office/officeart/2005/8/layout/vProcess5"/>
    <dgm:cxn modelId="{1CA48B60-F8A4-4A43-A265-61CC38CB0D1E}" type="presOf" srcId="{C388174C-A5DC-497F-8B6E-26CB5F01147B}" destId="{F72633C8-771E-40F1-AC78-461D44DAB4AB}" srcOrd="0" destOrd="0" presId="urn:microsoft.com/office/officeart/2005/8/layout/vProcess5"/>
    <dgm:cxn modelId="{B48F8F5F-8A90-48E1-9587-641BA069D896}" type="presOf" srcId="{FE17A5F8-4A99-48CF-8FC1-DFE28459BD15}" destId="{992A7D92-B744-443B-80E7-5FBF424661D4}" srcOrd="1" destOrd="0" presId="urn:microsoft.com/office/officeart/2005/8/layout/vProcess5"/>
    <dgm:cxn modelId="{D9E11332-E4C5-4BF9-8D19-164971ED0C0A}" type="presOf" srcId="{0A6ED53A-F721-4492-A039-C4DF98EB3380}" destId="{CD163D95-6B8C-4946-83D4-013F3F98CF7E}" srcOrd="0" destOrd="0" presId="urn:microsoft.com/office/officeart/2005/8/layout/vProcess5"/>
    <dgm:cxn modelId="{B3C542F2-4F8F-46CB-B50D-A946E149A131}" srcId="{0A6ED53A-F721-4492-A039-C4DF98EB3380}" destId="{247D53DF-2B18-4E89-9B00-98769417CD38}" srcOrd="0" destOrd="0" parTransId="{69269165-6945-4FA6-BC28-3335B5DB6379}" sibTransId="{23D27C75-895A-4729-9493-98B30179398E}"/>
    <dgm:cxn modelId="{92538EB2-D91A-4763-98C0-BC335B51503B}" type="presOf" srcId="{955DFFC7-30D3-4CA0-AE79-BF54B41B7B04}" destId="{4FF8A102-4250-47E7-9F8A-14B4F45C9659}" srcOrd="1" destOrd="0" presId="urn:microsoft.com/office/officeart/2005/8/layout/vProcess5"/>
    <dgm:cxn modelId="{7AC95880-6586-437D-9DEF-297300387F64}" srcId="{0A6ED53A-F721-4492-A039-C4DF98EB3380}" destId="{FE17A5F8-4A99-48CF-8FC1-DFE28459BD15}" srcOrd="4" destOrd="0" parTransId="{BE5AC240-B704-4A87-9507-792DF414ED0E}" sibTransId="{C825F31A-EF42-476E-BF2B-042D565298CF}"/>
    <dgm:cxn modelId="{BA8490EE-0990-4AFD-9981-6DBA4B3E6425}" type="presOf" srcId="{23D27C75-895A-4729-9493-98B30179398E}" destId="{4CDE603C-1CB0-4F89-9413-9CA32D0B18F2}" srcOrd="0" destOrd="0" presId="urn:microsoft.com/office/officeart/2005/8/layout/vProcess5"/>
    <dgm:cxn modelId="{A422F82D-92CE-47FA-9F19-9C19C27450D6}" srcId="{0A6ED53A-F721-4492-A039-C4DF98EB3380}" destId="{8E029304-D338-4ECD-8569-FBB27829D8E6}" srcOrd="1" destOrd="0" parTransId="{4825542A-AA3A-4D0E-9000-33131909AA80}" sibTransId="{033645A5-D4C6-4737-BEAA-F4AA5E0EFFB4}"/>
    <dgm:cxn modelId="{1DAEB597-EC2C-4EAE-BB34-181C6BF48F25}" srcId="{0A6ED53A-F721-4492-A039-C4DF98EB3380}" destId="{C388174C-A5DC-497F-8B6E-26CB5F01147B}" srcOrd="2" destOrd="0" parTransId="{2D60D7FB-1453-40C2-9F2D-D1CF616636EA}" sibTransId="{2D61F00C-CA00-43AC-A4A2-F502092A608D}"/>
    <dgm:cxn modelId="{CE872E1B-1536-4471-8BBD-A843F2EE3380}" type="presOf" srcId="{FE17A5F8-4A99-48CF-8FC1-DFE28459BD15}" destId="{51604950-C1A8-41CF-BDFA-3C2D69887341}" srcOrd="0" destOrd="0" presId="urn:microsoft.com/office/officeart/2005/8/layout/vProcess5"/>
    <dgm:cxn modelId="{02262D5B-E2C5-415B-A910-6754DB8ACD98}" type="presOf" srcId="{C388174C-A5DC-497F-8B6E-26CB5F01147B}" destId="{3345ECDD-48CD-4A34-B7F0-2723C5B1793C}" srcOrd="1" destOrd="0" presId="urn:microsoft.com/office/officeart/2005/8/layout/vProcess5"/>
    <dgm:cxn modelId="{D260FA1B-7B0A-43F5-8E84-4B8088004464}" type="presOf" srcId="{CC16A29B-F3DF-4A5F-ABDF-80BEC58AD2F6}" destId="{368DACEB-3077-46CE-B0AF-D243DD390B95}" srcOrd="0" destOrd="0" presId="urn:microsoft.com/office/officeart/2005/8/layout/vProcess5"/>
    <dgm:cxn modelId="{2705C654-4889-48DD-9A33-6ECCD3FAF2BD}" type="presOf" srcId="{955DFFC7-30D3-4CA0-AE79-BF54B41B7B04}" destId="{84145FED-4328-4FE3-8652-5956F5BEEAB3}" srcOrd="0" destOrd="0" presId="urn:microsoft.com/office/officeart/2005/8/layout/vProcess5"/>
    <dgm:cxn modelId="{8F62ADEE-9CC5-4BA0-8BF8-196137EEFE80}" type="presOf" srcId="{247D53DF-2B18-4E89-9B00-98769417CD38}" destId="{95B941D5-8843-4383-A615-5BE3680A0683}" srcOrd="0" destOrd="0" presId="urn:microsoft.com/office/officeart/2005/8/layout/vProcess5"/>
    <dgm:cxn modelId="{85C465DD-7DD1-4ECA-AF8D-0C60848100B0}" type="presOf" srcId="{2D61F00C-CA00-43AC-A4A2-F502092A608D}" destId="{2EE34A69-7C43-4FB5-9994-2E4A41C92BA1}" srcOrd="0" destOrd="0" presId="urn:microsoft.com/office/officeart/2005/8/layout/vProcess5"/>
    <dgm:cxn modelId="{B81D22D3-4B09-447B-95A4-887F6903F717}" type="presOf" srcId="{033645A5-D4C6-4737-BEAA-F4AA5E0EFFB4}" destId="{61638F2A-72AE-4C63-84AA-EC40C65CF10A}" srcOrd="0" destOrd="0" presId="urn:microsoft.com/office/officeart/2005/8/layout/vProcess5"/>
    <dgm:cxn modelId="{83F54486-3967-49AF-AE10-D6766DFDA9B2}" type="presParOf" srcId="{CD163D95-6B8C-4946-83D4-013F3F98CF7E}" destId="{66634ACE-68A3-4C47-9AF9-2C480E9EB17E}" srcOrd="0" destOrd="0" presId="urn:microsoft.com/office/officeart/2005/8/layout/vProcess5"/>
    <dgm:cxn modelId="{12BA8422-3C46-48AE-BC4A-8B81D77ACFD2}" type="presParOf" srcId="{CD163D95-6B8C-4946-83D4-013F3F98CF7E}" destId="{95B941D5-8843-4383-A615-5BE3680A0683}" srcOrd="1" destOrd="0" presId="urn:microsoft.com/office/officeart/2005/8/layout/vProcess5"/>
    <dgm:cxn modelId="{F3CD5E37-1C6D-489E-971F-A851208B1CB9}" type="presParOf" srcId="{CD163D95-6B8C-4946-83D4-013F3F98CF7E}" destId="{5794FC0D-12F8-40C7-840F-43CCD10497D5}" srcOrd="2" destOrd="0" presId="urn:microsoft.com/office/officeart/2005/8/layout/vProcess5"/>
    <dgm:cxn modelId="{C273E2FE-5B9A-4FD7-96A0-E1AC8B68199E}" type="presParOf" srcId="{CD163D95-6B8C-4946-83D4-013F3F98CF7E}" destId="{F72633C8-771E-40F1-AC78-461D44DAB4AB}" srcOrd="3" destOrd="0" presId="urn:microsoft.com/office/officeart/2005/8/layout/vProcess5"/>
    <dgm:cxn modelId="{CB4D2720-3232-4B62-9AB1-54462508653B}" type="presParOf" srcId="{CD163D95-6B8C-4946-83D4-013F3F98CF7E}" destId="{84145FED-4328-4FE3-8652-5956F5BEEAB3}" srcOrd="4" destOrd="0" presId="urn:microsoft.com/office/officeart/2005/8/layout/vProcess5"/>
    <dgm:cxn modelId="{7C476A60-C398-4744-A32D-4DA643B54FB0}" type="presParOf" srcId="{CD163D95-6B8C-4946-83D4-013F3F98CF7E}" destId="{51604950-C1A8-41CF-BDFA-3C2D69887341}" srcOrd="5" destOrd="0" presId="urn:microsoft.com/office/officeart/2005/8/layout/vProcess5"/>
    <dgm:cxn modelId="{444E2496-409C-4063-884C-899EA46AF2B2}" type="presParOf" srcId="{CD163D95-6B8C-4946-83D4-013F3F98CF7E}" destId="{4CDE603C-1CB0-4F89-9413-9CA32D0B18F2}" srcOrd="6" destOrd="0" presId="urn:microsoft.com/office/officeart/2005/8/layout/vProcess5"/>
    <dgm:cxn modelId="{8FA3575F-FDF4-404B-97EA-56F8DD417845}" type="presParOf" srcId="{CD163D95-6B8C-4946-83D4-013F3F98CF7E}" destId="{61638F2A-72AE-4C63-84AA-EC40C65CF10A}" srcOrd="7" destOrd="0" presId="urn:microsoft.com/office/officeart/2005/8/layout/vProcess5"/>
    <dgm:cxn modelId="{14AAA8F2-4637-449D-A52C-E65472C34165}" type="presParOf" srcId="{CD163D95-6B8C-4946-83D4-013F3F98CF7E}" destId="{2EE34A69-7C43-4FB5-9994-2E4A41C92BA1}" srcOrd="8" destOrd="0" presId="urn:microsoft.com/office/officeart/2005/8/layout/vProcess5"/>
    <dgm:cxn modelId="{FAC44210-476B-4364-927F-0D60270D3D87}" type="presParOf" srcId="{CD163D95-6B8C-4946-83D4-013F3F98CF7E}" destId="{368DACEB-3077-46CE-B0AF-D243DD390B95}" srcOrd="9" destOrd="0" presId="urn:microsoft.com/office/officeart/2005/8/layout/vProcess5"/>
    <dgm:cxn modelId="{C4FA3EB9-40CB-4F51-A977-CE77ADFC794F}" type="presParOf" srcId="{CD163D95-6B8C-4946-83D4-013F3F98CF7E}" destId="{03D1E1AB-2A62-4628-9D3E-9858BDCC402E}" srcOrd="10" destOrd="0" presId="urn:microsoft.com/office/officeart/2005/8/layout/vProcess5"/>
    <dgm:cxn modelId="{C6D05FB1-1EF8-40AD-BB9C-05A7C2535D41}" type="presParOf" srcId="{CD163D95-6B8C-4946-83D4-013F3F98CF7E}" destId="{0BFA9C79-AF9A-4DCC-B143-8A36AFFB06BF}" srcOrd="11" destOrd="0" presId="urn:microsoft.com/office/officeart/2005/8/layout/vProcess5"/>
    <dgm:cxn modelId="{8D1EFCBF-5DBD-432A-86A4-7D052C2C7CB3}" type="presParOf" srcId="{CD163D95-6B8C-4946-83D4-013F3F98CF7E}" destId="{3345ECDD-48CD-4A34-B7F0-2723C5B1793C}" srcOrd="12" destOrd="0" presId="urn:microsoft.com/office/officeart/2005/8/layout/vProcess5"/>
    <dgm:cxn modelId="{B1235EE0-2A7D-453B-8562-8458CFFE067A}" type="presParOf" srcId="{CD163D95-6B8C-4946-83D4-013F3F98CF7E}" destId="{4FF8A102-4250-47E7-9F8A-14B4F45C9659}" srcOrd="13" destOrd="0" presId="urn:microsoft.com/office/officeart/2005/8/layout/vProcess5"/>
    <dgm:cxn modelId="{04B2A4D5-BAB0-4F36-A5FC-F720554F6670}" type="presParOf" srcId="{CD163D95-6B8C-4946-83D4-013F3F98CF7E}" destId="{992A7D92-B744-443B-80E7-5FBF424661D4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A9D1534-0FBD-4B6B-8CA3-6E14B9890FCC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th-TH"/>
        </a:p>
      </dgm:t>
    </dgm:pt>
    <dgm:pt modelId="{20AFA419-C5B7-46E9-9A29-793375F83C44}">
      <dgm:prSet custT="1"/>
      <dgm:spPr/>
      <dgm:t>
        <a:bodyPr/>
        <a:lstStyle/>
        <a:p>
          <a:pPr rtl="0"/>
          <a:r>
            <a:rPr lang="th-TH" sz="16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ผบ.กลุ่มงานรายงานความคืบหน้าของการประชุมกลุ่มทุกเดือน</a:t>
          </a:r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9A31724C-29D9-4BBA-B02A-BE6855352C9E}" type="parTrans" cxnId="{A8A89BCC-AFFD-47CA-91D7-01C7267A4DA2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D7C87EE8-8CE0-4F64-A29E-92FBCA0DF52D}" type="sibTrans" cxnId="{A8A89BCC-AFFD-47CA-91D7-01C7267A4DA2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0C4F1160-8931-4A09-A0CD-718694F23E20}">
      <dgm:prSet custT="1"/>
      <dgm:spPr/>
      <dgm:t>
        <a:bodyPr/>
        <a:lstStyle/>
        <a:p>
          <a:pPr rtl="0"/>
          <a:r>
            <a:rPr lang="th-TH" sz="16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หลังจากปฏิบัติ ๓ เดือน จัดเวทีแลกเปลี่ยนเรียนรู้ ๒๐-๒๕ คน</a:t>
          </a:r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614B1BA-4713-4ACC-902F-773701B1BD75}" type="parTrans" cxnId="{11DB9BEA-DA1F-4262-9245-B084A9311850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F8D57DD4-8A4F-476B-8E4D-A4191FF43127}" type="sibTrans" cxnId="{11DB9BEA-DA1F-4262-9245-B084A9311850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D88FC8FA-78D3-4CE1-A7B1-8C0049002A3B}">
      <dgm:prSet custT="1"/>
      <dgm:spPr/>
      <dgm:t>
        <a:bodyPr/>
        <a:lstStyle/>
        <a:p>
          <a:pPr rtl="0"/>
          <a:r>
            <a:rPr lang="th-TH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กลุ่มงานทำกิจกรรมกลุ่มต่อเพื่อกำหนดมาตรฐานวิธีสร้างความดี</a:t>
          </a:r>
          <a:endParaRPr lang="th-TH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C49A5791-3A34-433D-9254-7E5289A60585}" type="parTrans" cxnId="{22591730-CE78-40E7-A9FD-2C6D0604F8CD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288EEC79-620A-4361-879D-B20ADC2ADF7F}" type="sibTrans" cxnId="{22591730-CE78-40E7-A9FD-2C6D0604F8CD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B5C1150D-9C07-4D69-95A9-3164B7ED2278}">
      <dgm:prSet custT="1"/>
      <dgm:spPr/>
      <dgm:t>
        <a:bodyPr/>
        <a:lstStyle/>
        <a:p>
          <a:pPr rtl="0"/>
          <a:r>
            <a:rPr lang="th-TH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ทำกิจกรรมกลุ่ม ผอ.สำนักกับ ผบ.กลุ่มงาน           (๖ เดือน) เพื่อกำหนดค่านิยมร่วมของสำนักและมาตรฐานวิธีการสร้างความดี</a:t>
          </a:r>
          <a:endParaRPr lang="th-TH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1516F029-25D6-46BD-B490-32C1E243DBA0}" type="parTrans" cxnId="{57279169-F77A-417A-B6F5-461B7D8F0F73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FEBD5BA2-2C3C-4F20-917B-4854DEEBDEF4}" type="sibTrans" cxnId="{57279169-F77A-417A-B6F5-461B7D8F0F73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6FD1A7CA-B996-41E1-AA82-429509299037}">
      <dgm:prSet custT="1"/>
      <dgm:spPr/>
      <dgm:t>
        <a:bodyPr/>
        <a:lstStyle/>
        <a:p>
          <a:pPr rtl="0"/>
          <a:r>
            <a:rPr lang="th-TH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ทำกิจกรรมกลุ่ม ผู้บริหารกับ ผอ.สำนัก (๖ เดือน) เพื่อกำหนดค่านิยมร่วมของสำนักงานและมาตรฐานวิธีการสร้างความดีซึ่งจะพัฒนาเป็นมาตรฐานจริยธรรมที่               ทุกคนเห็นพ้อง</a:t>
          </a:r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(Self)</a:t>
          </a:r>
          <a:r>
            <a:rPr lang="th-TH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                  ในเรื่อง ความดี                   ความถูกต้อง                 ความเป็นธรรม</a:t>
          </a:r>
          <a:endParaRPr lang="th-TH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B7B2A391-0E40-4DE2-A15E-D5CEFF44A38E}" type="parTrans" cxnId="{97A96C17-1EB3-4F5F-AF5B-156C9F548336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0DB0E8F1-D06B-4813-9D0E-57E3A9BCC8FB}" type="sibTrans" cxnId="{97A96C17-1EB3-4F5F-AF5B-156C9F548336}">
      <dgm:prSet/>
      <dgm:spPr/>
      <dgm:t>
        <a:bodyPr/>
        <a:lstStyle/>
        <a:p>
          <a:endParaRPr lang="th-TH" sz="16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gm:t>
    </dgm:pt>
    <dgm:pt modelId="{2A476913-FC30-471F-9837-EDC531B2FACF}" type="pres">
      <dgm:prSet presAssocID="{7A9D1534-0FBD-4B6B-8CA3-6E14B9890FCC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h-TH"/>
        </a:p>
      </dgm:t>
    </dgm:pt>
    <dgm:pt modelId="{48016FCA-95F3-427F-B7B7-F114751ABC58}" type="pres">
      <dgm:prSet presAssocID="{20AFA419-C5B7-46E9-9A29-793375F83C44}" presName="composite" presStyleCnt="0"/>
      <dgm:spPr/>
    </dgm:pt>
    <dgm:pt modelId="{7F92C911-AC5B-4920-8C5F-E7EBBB766566}" type="pres">
      <dgm:prSet presAssocID="{20AFA419-C5B7-46E9-9A29-793375F83C44}" presName="LShape" presStyleLbl="alignNode1" presStyleIdx="0" presStyleCnt="9" custLinFactY="12323" custLinFactNeighborY="100000"/>
      <dgm:spPr/>
    </dgm:pt>
    <dgm:pt modelId="{142A4C7A-CF2E-4019-ACB3-E788F32DDD35}" type="pres">
      <dgm:prSet presAssocID="{20AFA419-C5B7-46E9-9A29-793375F83C44}" presName="ParentText" presStyleLbl="revTx" presStyleIdx="0" presStyleCnt="5" custLinFactNeighborY="853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E0769380-0B57-4700-90EF-2C5E8213ABED}" type="pres">
      <dgm:prSet presAssocID="{20AFA419-C5B7-46E9-9A29-793375F83C44}" presName="Triangle" presStyleLbl="alignNode1" presStyleIdx="1" presStyleCnt="9" custLinFactY="196285" custLinFactNeighborY="200000"/>
      <dgm:spPr/>
    </dgm:pt>
    <dgm:pt modelId="{136F8BAB-8ED6-4421-80BA-FAF38EEF7380}" type="pres">
      <dgm:prSet presAssocID="{D7C87EE8-8CE0-4F64-A29E-92FBCA0DF52D}" presName="sibTrans" presStyleCnt="0"/>
      <dgm:spPr/>
    </dgm:pt>
    <dgm:pt modelId="{B2BE3662-DB56-4C9C-9029-313F0BF0D57E}" type="pres">
      <dgm:prSet presAssocID="{D7C87EE8-8CE0-4F64-A29E-92FBCA0DF52D}" presName="space" presStyleCnt="0"/>
      <dgm:spPr/>
    </dgm:pt>
    <dgm:pt modelId="{12188862-4076-494F-A0A9-73CFB37ACA15}" type="pres">
      <dgm:prSet presAssocID="{0C4F1160-8931-4A09-A0CD-718694F23E20}" presName="composite" presStyleCnt="0"/>
      <dgm:spPr/>
    </dgm:pt>
    <dgm:pt modelId="{88A361BE-FC7A-41D4-B5EC-4F59069F36DD}" type="pres">
      <dgm:prSet presAssocID="{0C4F1160-8931-4A09-A0CD-718694F23E20}" presName="LShape" presStyleLbl="alignNode1" presStyleIdx="2" presStyleCnt="9" custLinFactNeighborY="74582"/>
      <dgm:spPr/>
    </dgm:pt>
    <dgm:pt modelId="{33317A9B-607E-47B8-909A-2E9613F15D91}" type="pres">
      <dgm:prSet presAssocID="{0C4F1160-8931-4A09-A0CD-718694F23E20}" presName="ParentText" presStyleLbl="revTx" presStyleIdx="1" presStyleCnt="5" custLinFactNeighborY="566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C71E36C-16DE-41EE-A4F7-96579BEE3D23}" type="pres">
      <dgm:prSet presAssocID="{0C4F1160-8931-4A09-A0CD-718694F23E20}" presName="Triangle" presStyleLbl="alignNode1" presStyleIdx="3" presStyleCnt="9" custLinFactY="100000" custLinFactNeighborY="163173"/>
      <dgm:spPr/>
    </dgm:pt>
    <dgm:pt modelId="{5EA5348D-8E6E-45D1-B5E4-F91C49EA3A8B}" type="pres">
      <dgm:prSet presAssocID="{F8D57DD4-8A4F-476B-8E4D-A4191FF43127}" presName="sibTrans" presStyleCnt="0"/>
      <dgm:spPr/>
    </dgm:pt>
    <dgm:pt modelId="{1C9EAE2F-A9D8-4219-A5EB-7EE87D57DEDB}" type="pres">
      <dgm:prSet presAssocID="{F8D57DD4-8A4F-476B-8E4D-A4191FF43127}" presName="space" presStyleCnt="0"/>
      <dgm:spPr/>
    </dgm:pt>
    <dgm:pt modelId="{1C750DFB-082B-445D-BF87-0E53D15A6188}" type="pres">
      <dgm:prSet presAssocID="{D88FC8FA-78D3-4CE1-A7B1-8C0049002A3B}" presName="composite" presStyleCnt="0"/>
      <dgm:spPr/>
    </dgm:pt>
    <dgm:pt modelId="{C83FD497-EF5D-4B34-A4D5-ED1256AE585A}" type="pres">
      <dgm:prSet presAssocID="{D88FC8FA-78D3-4CE1-A7B1-8C0049002A3B}" presName="LShape" presStyleLbl="alignNode1" presStyleIdx="4" presStyleCnt="9" custLinFactNeighborY="38548"/>
      <dgm:spPr/>
    </dgm:pt>
    <dgm:pt modelId="{BC8C407B-4314-4C22-A3E5-15E9B7564036}" type="pres">
      <dgm:prSet presAssocID="{D88FC8FA-78D3-4CE1-A7B1-8C0049002A3B}" presName="ParentText" presStyleLbl="revTx" presStyleIdx="2" presStyleCnt="5" custLinFactNeighborY="2928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1B759409-83DC-433E-AE75-AD86B7172B39}" type="pres">
      <dgm:prSet presAssocID="{D88FC8FA-78D3-4CE1-A7B1-8C0049002A3B}" presName="Triangle" presStyleLbl="alignNode1" presStyleIdx="5" presStyleCnt="9" custLinFactY="41936" custLinFactNeighborY="100000"/>
      <dgm:spPr/>
    </dgm:pt>
    <dgm:pt modelId="{9E092246-1F18-4545-8384-D709B4DBBECB}" type="pres">
      <dgm:prSet presAssocID="{288EEC79-620A-4361-879D-B20ADC2ADF7F}" presName="sibTrans" presStyleCnt="0"/>
      <dgm:spPr/>
    </dgm:pt>
    <dgm:pt modelId="{78945529-79C1-463C-B725-0621934864FF}" type="pres">
      <dgm:prSet presAssocID="{288EEC79-620A-4361-879D-B20ADC2ADF7F}" presName="space" presStyleCnt="0"/>
      <dgm:spPr/>
    </dgm:pt>
    <dgm:pt modelId="{A162202B-AA44-4A4E-B23B-98BC3F649652}" type="pres">
      <dgm:prSet presAssocID="{B5C1150D-9C07-4D69-95A9-3164B7ED2278}" presName="composite" presStyleCnt="0"/>
      <dgm:spPr/>
    </dgm:pt>
    <dgm:pt modelId="{EB5D7FE6-E682-424F-9BF9-04C5655CEAE5}" type="pres">
      <dgm:prSet presAssocID="{B5C1150D-9C07-4D69-95A9-3164B7ED2278}" presName="LShape" presStyleLbl="alignNode1" presStyleIdx="6" presStyleCnt="9"/>
      <dgm:spPr/>
    </dgm:pt>
    <dgm:pt modelId="{C2C4CF4A-A9F2-4E33-A3AF-C0316B08D56B}" type="pres">
      <dgm:prSet presAssocID="{B5C1150D-9C07-4D69-95A9-3164B7ED2278}" presName="ParentText" presStyleLbl="revTx" presStyleIdx="3" presStyleCnt="5" custScaleX="90567" custScaleY="131574" custLinFactNeighborX="2054" custLinFactNeighborY="195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A5CC28E-4929-4FE7-B55A-71F08208BC35}" type="pres">
      <dgm:prSet presAssocID="{B5C1150D-9C07-4D69-95A9-3164B7ED2278}" presName="Triangle" presStyleLbl="alignNode1" presStyleIdx="7" presStyleCnt="9"/>
      <dgm:spPr/>
    </dgm:pt>
    <dgm:pt modelId="{2B2F22BE-B7F6-40FB-9D12-744193660448}" type="pres">
      <dgm:prSet presAssocID="{FEBD5BA2-2C3C-4F20-917B-4854DEEBDEF4}" presName="sibTrans" presStyleCnt="0"/>
      <dgm:spPr/>
    </dgm:pt>
    <dgm:pt modelId="{507F2603-7B78-41BD-A699-7EB0928E7E5A}" type="pres">
      <dgm:prSet presAssocID="{FEBD5BA2-2C3C-4F20-917B-4854DEEBDEF4}" presName="space" presStyleCnt="0"/>
      <dgm:spPr/>
    </dgm:pt>
    <dgm:pt modelId="{2A51727E-8C8F-4631-BBE6-BFF0FEFB3E82}" type="pres">
      <dgm:prSet presAssocID="{6FD1A7CA-B996-41E1-AA82-429509299037}" presName="composite" presStyleCnt="0"/>
      <dgm:spPr/>
    </dgm:pt>
    <dgm:pt modelId="{40186AA3-8660-4EEC-8ADC-5A9CE281525D}" type="pres">
      <dgm:prSet presAssocID="{6FD1A7CA-B996-41E1-AA82-429509299037}" presName="LShape" presStyleLbl="alignNode1" presStyleIdx="8" presStyleCnt="9" custLinFactNeighborY="-40224"/>
      <dgm:spPr/>
    </dgm:pt>
    <dgm:pt modelId="{4E283274-739E-4D4B-AB99-CDB24E9692AE}" type="pres">
      <dgm:prSet presAssocID="{6FD1A7CA-B996-41E1-AA82-429509299037}" presName="ParentText" presStyleLbl="revTx" presStyleIdx="4" presStyleCnt="5" custLinFactNeighborY="-2930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57279169-F77A-417A-B6F5-461B7D8F0F73}" srcId="{7A9D1534-0FBD-4B6B-8CA3-6E14B9890FCC}" destId="{B5C1150D-9C07-4D69-95A9-3164B7ED2278}" srcOrd="3" destOrd="0" parTransId="{1516F029-25D6-46BD-B490-32C1E243DBA0}" sibTransId="{FEBD5BA2-2C3C-4F20-917B-4854DEEBDEF4}"/>
    <dgm:cxn modelId="{97A96C17-1EB3-4F5F-AF5B-156C9F548336}" srcId="{7A9D1534-0FBD-4B6B-8CA3-6E14B9890FCC}" destId="{6FD1A7CA-B996-41E1-AA82-429509299037}" srcOrd="4" destOrd="0" parTransId="{B7B2A391-0E40-4DE2-A15E-D5CEFF44A38E}" sibTransId="{0DB0E8F1-D06B-4813-9D0E-57E3A9BCC8FB}"/>
    <dgm:cxn modelId="{A8A89BCC-AFFD-47CA-91D7-01C7267A4DA2}" srcId="{7A9D1534-0FBD-4B6B-8CA3-6E14B9890FCC}" destId="{20AFA419-C5B7-46E9-9A29-793375F83C44}" srcOrd="0" destOrd="0" parTransId="{9A31724C-29D9-4BBA-B02A-BE6855352C9E}" sibTransId="{D7C87EE8-8CE0-4F64-A29E-92FBCA0DF52D}"/>
    <dgm:cxn modelId="{22591730-CE78-40E7-A9FD-2C6D0604F8CD}" srcId="{7A9D1534-0FBD-4B6B-8CA3-6E14B9890FCC}" destId="{D88FC8FA-78D3-4CE1-A7B1-8C0049002A3B}" srcOrd="2" destOrd="0" parTransId="{C49A5791-3A34-433D-9254-7E5289A60585}" sibTransId="{288EEC79-620A-4361-879D-B20ADC2ADF7F}"/>
    <dgm:cxn modelId="{11DB9BEA-DA1F-4262-9245-B084A9311850}" srcId="{7A9D1534-0FBD-4B6B-8CA3-6E14B9890FCC}" destId="{0C4F1160-8931-4A09-A0CD-718694F23E20}" srcOrd="1" destOrd="0" parTransId="{C614B1BA-4713-4ACC-902F-773701B1BD75}" sibTransId="{F8D57DD4-8A4F-476B-8E4D-A4191FF43127}"/>
    <dgm:cxn modelId="{AE17836C-D102-43E2-96A2-6D363E258050}" type="presOf" srcId="{7A9D1534-0FBD-4B6B-8CA3-6E14B9890FCC}" destId="{2A476913-FC30-471F-9837-EDC531B2FACF}" srcOrd="0" destOrd="0" presId="urn:microsoft.com/office/officeart/2009/3/layout/StepUpProcess"/>
    <dgm:cxn modelId="{11425D66-B6CE-401D-8E62-47CD235045A4}" type="presOf" srcId="{B5C1150D-9C07-4D69-95A9-3164B7ED2278}" destId="{C2C4CF4A-A9F2-4E33-A3AF-C0316B08D56B}" srcOrd="0" destOrd="0" presId="urn:microsoft.com/office/officeart/2009/3/layout/StepUpProcess"/>
    <dgm:cxn modelId="{B1B36C72-EC60-4C88-BF53-D219199BFDCC}" type="presOf" srcId="{6FD1A7CA-B996-41E1-AA82-429509299037}" destId="{4E283274-739E-4D4B-AB99-CDB24E9692AE}" srcOrd="0" destOrd="0" presId="urn:microsoft.com/office/officeart/2009/3/layout/StepUpProcess"/>
    <dgm:cxn modelId="{70FB278D-3B09-4F04-B879-FE987D54A1B9}" type="presOf" srcId="{20AFA419-C5B7-46E9-9A29-793375F83C44}" destId="{142A4C7A-CF2E-4019-ACB3-E788F32DDD35}" srcOrd="0" destOrd="0" presId="urn:microsoft.com/office/officeart/2009/3/layout/StepUpProcess"/>
    <dgm:cxn modelId="{4F06AB1D-A6F8-427C-A5A1-604DCD781D9A}" type="presOf" srcId="{0C4F1160-8931-4A09-A0CD-718694F23E20}" destId="{33317A9B-607E-47B8-909A-2E9613F15D91}" srcOrd="0" destOrd="0" presId="urn:microsoft.com/office/officeart/2009/3/layout/StepUpProcess"/>
    <dgm:cxn modelId="{AE961F1A-7BF8-478A-81F4-B420B9D46440}" type="presOf" srcId="{D88FC8FA-78D3-4CE1-A7B1-8C0049002A3B}" destId="{BC8C407B-4314-4C22-A3E5-15E9B7564036}" srcOrd="0" destOrd="0" presId="urn:microsoft.com/office/officeart/2009/3/layout/StepUpProcess"/>
    <dgm:cxn modelId="{44A8BEA2-3D3E-4F08-941A-44F2393A4916}" type="presParOf" srcId="{2A476913-FC30-471F-9837-EDC531B2FACF}" destId="{48016FCA-95F3-427F-B7B7-F114751ABC58}" srcOrd="0" destOrd="0" presId="urn:microsoft.com/office/officeart/2009/3/layout/StepUpProcess"/>
    <dgm:cxn modelId="{57D759BE-A404-4E07-89EF-4AC7065CD346}" type="presParOf" srcId="{48016FCA-95F3-427F-B7B7-F114751ABC58}" destId="{7F92C911-AC5B-4920-8C5F-E7EBBB766566}" srcOrd="0" destOrd="0" presId="urn:microsoft.com/office/officeart/2009/3/layout/StepUpProcess"/>
    <dgm:cxn modelId="{29FB8E5D-57ED-48DF-BDF8-33E7D9536D08}" type="presParOf" srcId="{48016FCA-95F3-427F-B7B7-F114751ABC58}" destId="{142A4C7A-CF2E-4019-ACB3-E788F32DDD35}" srcOrd="1" destOrd="0" presId="urn:microsoft.com/office/officeart/2009/3/layout/StepUpProcess"/>
    <dgm:cxn modelId="{FE5E4F35-0938-4858-BF97-7E9739306F70}" type="presParOf" srcId="{48016FCA-95F3-427F-B7B7-F114751ABC58}" destId="{E0769380-0B57-4700-90EF-2C5E8213ABED}" srcOrd="2" destOrd="0" presId="urn:microsoft.com/office/officeart/2009/3/layout/StepUpProcess"/>
    <dgm:cxn modelId="{DDB92A35-0FC4-49DE-BECB-78A292EB49A7}" type="presParOf" srcId="{2A476913-FC30-471F-9837-EDC531B2FACF}" destId="{136F8BAB-8ED6-4421-80BA-FAF38EEF7380}" srcOrd="1" destOrd="0" presId="urn:microsoft.com/office/officeart/2009/3/layout/StepUpProcess"/>
    <dgm:cxn modelId="{7274AFF3-4BF2-4DCD-BB8F-73C6F9214101}" type="presParOf" srcId="{136F8BAB-8ED6-4421-80BA-FAF38EEF7380}" destId="{B2BE3662-DB56-4C9C-9029-313F0BF0D57E}" srcOrd="0" destOrd="0" presId="urn:microsoft.com/office/officeart/2009/3/layout/StepUpProcess"/>
    <dgm:cxn modelId="{D18B8B6C-828F-49BF-80C6-28E11D370239}" type="presParOf" srcId="{2A476913-FC30-471F-9837-EDC531B2FACF}" destId="{12188862-4076-494F-A0A9-73CFB37ACA15}" srcOrd="2" destOrd="0" presId="urn:microsoft.com/office/officeart/2009/3/layout/StepUpProcess"/>
    <dgm:cxn modelId="{69932E93-4076-4D28-893E-6C4F7B02FD31}" type="presParOf" srcId="{12188862-4076-494F-A0A9-73CFB37ACA15}" destId="{88A361BE-FC7A-41D4-B5EC-4F59069F36DD}" srcOrd="0" destOrd="0" presId="urn:microsoft.com/office/officeart/2009/3/layout/StepUpProcess"/>
    <dgm:cxn modelId="{8718CA21-F847-4749-9CDB-C2E7CF8BE5BD}" type="presParOf" srcId="{12188862-4076-494F-A0A9-73CFB37ACA15}" destId="{33317A9B-607E-47B8-909A-2E9613F15D91}" srcOrd="1" destOrd="0" presId="urn:microsoft.com/office/officeart/2009/3/layout/StepUpProcess"/>
    <dgm:cxn modelId="{5A815469-7254-450A-BC1E-CDE0F52A2A1B}" type="presParOf" srcId="{12188862-4076-494F-A0A9-73CFB37ACA15}" destId="{5C71E36C-16DE-41EE-A4F7-96579BEE3D23}" srcOrd="2" destOrd="0" presId="urn:microsoft.com/office/officeart/2009/3/layout/StepUpProcess"/>
    <dgm:cxn modelId="{2D1198C0-ED8C-4BA5-A81E-91515C106C44}" type="presParOf" srcId="{2A476913-FC30-471F-9837-EDC531B2FACF}" destId="{5EA5348D-8E6E-45D1-B5E4-F91C49EA3A8B}" srcOrd="3" destOrd="0" presId="urn:microsoft.com/office/officeart/2009/3/layout/StepUpProcess"/>
    <dgm:cxn modelId="{11A61125-0346-4FDF-B258-FA4BCF82A222}" type="presParOf" srcId="{5EA5348D-8E6E-45D1-B5E4-F91C49EA3A8B}" destId="{1C9EAE2F-A9D8-4219-A5EB-7EE87D57DEDB}" srcOrd="0" destOrd="0" presId="urn:microsoft.com/office/officeart/2009/3/layout/StepUpProcess"/>
    <dgm:cxn modelId="{3C82605B-4FEA-4225-932C-896FF64859F2}" type="presParOf" srcId="{2A476913-FC30-471F-9837-EDC531B2FACF}" destId="{1C750DFB-082B-445D-BF87-0E53D15A6188}" srcOrd="4" destOrd="0" presId="urn:microsoft.com/office/officeart/2009/3/layout/StepUpProcess"/>
    <dgm:cxn modelId="{64BEC5A1-7053-4ECD-BB5E-9D2F0092526F}" type="presParOf" srcId="{1C750DFB-082B-445D-BF87-0E53D15A6188}" destId="{C83FD497-EF5D-4B34-A4D5-ED1256AE585A}" srcOrd="0" destOrd="0" presId="urn:microsoft.com/office/officeart/2009/3/layout/StepUpProcess"/>
    <dgm:cxn modelId="{58055695-5668-44E0-9FF9-129FBE0B8323}" type="presParOf" srcId="{1C750DFB-082B-445D-BF87-0E53D15A6188}" destId="{BC8C407B-4314-4C22-A3E5-15E9B7564036}" srcOrd="1" destOrd="0" presId="urn:microsoft.com/office/officeart/2009/3/layout/StepUpProcess"/>
    <dgm:cxn modelId="{9DAC2B65-7CBA-4501-BE02-95ABA3212182}" type="presParOf" srcId="{1C750DFB-082B-445D-BF87-0E53D15A6188}" destId="{1B759409-83DC-433E-AE75-AD86B7172B39}" srcOrd="2" destOrd="0" presId="urn:microsoft.com/office/officeart/2009/3/layout/StepUpProcess"/>
    <dgm:cxn modelId="{BF84B121-BAC7-4C06-913D-87E1C26ADC6B}" type="presParOf" srcId="{2A476913-FC30-471F-9837-EDC531B2FACF}" destId="{9E092246-1F18-4545-8384-D709B4DBBECB}" srcOrd="5" destOrd="0" presId="urn:microsoft.com/office/officeart/2009/3/layout/StepUpProcess"/>
    <dgm:cxn modelId="{3D2DF533-D03B-45B6-B9E2-401B962B97B4}" type="presParOf" srcId="{9E092246-1F18-4545-8384-D709B4DBBECB}" destId="{78945529-79C1-463C-B725-0621934864FF}" srcOrd="0" destOrd="0" presId="urn:microsoft.com/office/officeart/2009/3/layout/StepUpProcess"/>
    <dgm:cxn modelId="{D26BE20B-8FEE-43D6-8EF6-9434911C21EA}" type="presParOf" srcId="{2A476913-FC30-471F-9837-EDC531B2FACF}" destId="{A162202B-AA44-4A4E-B23B-98BC3F649652}" srcOrd="6" destOrd="0" presId="urn:microsoft.com/office/officeart/2009/3/layout/StepUpProcess"/>
    <dgm:cxn modelId="{D634DDD9-D7BE-4180-B50D-E844AA7169FC}" type="presParOf" srcId="{A162202B-AA44-4A4E-B23B-98BC3F649652}" destId="{EB5D7FE6-E682-424F-9BF9-04C5655CEAE5}" srcOrd="0" destOrd="0" presId="urn:microsoft.com/office/officeart/2009/3/layout/StepUpProcess"/>
    <dgm:cxn modelId="{057D05AC-C260-4B1E-B2C4-B459094BC4F5}" type="presParOf" srcId="{A162202B-AA44-4A4E-B23B-98BC3F649652}" destId="{C2C4CF4A-A9F2-4E33-A3AF-C0316B08D56B}" srcOrd="1" destOrd="0" presId="urn:microsoft.com/office/officeart/2009/3/layout/StepUpProcess"/>
    <dgm:cxn modelId="{49CF7B3B-DE07-460A-BDA0-618C62D60731}" type="presParOf" srcId="{A162202B-AA44-4A4E-B23B-98BC3F649652}" destId="{3A5CC28E-4929-4FE7-B55A-71F08208BC35}" srcOrd="2" destOrd="0" presId="urn:microsoft.com/office/officeart/2009/3/layout/StepUpProcess"/>
    <dgm:cxn modelId="{26FF60AE-6F09-40D3-ABC1-59BF6538FE79}" type="presParOf" srcId="{2A476913-FC30-471F-9837-EDC531B2FACF}" destId="{2B2F22BE-B7F6-40FB-9D12-744193660448}" srcOrd="7" destOrd="0" presId="urn:microsoft.com/office/officeart/2009/3/layout/StepUpProcess"/>
    <dgm:cxn modelId="{88433C2B-9C0A-4C30-A3E6-515F78927FBE}" type="presParOf" srcId="{2B2F22BE-B7F6-40FB-9D12-744193660448}" destId="{507F2603-7B78-41BD-A699-7EB0928E7E5A}" srcOrd="0" destOrd="0" presId="urn:microsoft.com/office/officeart/2009/3/layout/StepUpProcess"/>
    <dgm:cxn modelId="{FDA1B26E-1EF8-4F95-9889-A94E33D5C861}" type="presParOf" srcId="{2A476913-FC30-471F-9837-EDC531B2FACF}" destId="{2A51727E-8C8F-4631-BBE6-BFF0FEFB3E82}" srcOrd="8" destOrd="0" presId="urn:microsoft.com/office/officeart/2009/3/layout/StepUpProcess"/>
    <dgm:cxn modelId="{A762231D-7612-4E1A-BA69-35EF3FB90FF9}" type="presParOf" srcId="{2A51727E-8C8F-4631-BBE6-BFF0FEFB3E82}" destId="{40186AA3-8660-4EEC-8ADC-5A9CE281525D}" srcOrd="0" destOrd="0" presId="urn:microsoft.com/office/officeart/2009/3/layout/StepUpProcess"/>
    <dgm:cxn modelId="{224DC7FF-005B-4200-B40F-D27D09D7ADBD}" type="presParOf" srcId="{2A51727E-8C8F-4631-BBE6-BFF0FEFB3E82}" destId="{4E283274-739E-4D4B-AB99-CDB24E9692AE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D940948-D18C-4A47-92F0-BB630542DA25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E4998082-4464-4CF7-B314-077678252A40}">
      <dgm:prSet phldrT="[ข้อความ]"/>
      <dgm:spPr>
        <a:solidFill>
          <a:schemeClr val="tx1"/>
        </a:solidFill>
      </dgm:spPr>
      <dgm:t>
        <a:bodyPr/>
        <a:lstStyle/>
        <a:p>
          <a:r>
            <a:rPr lang="th-TH" b="1" dirty="0" smtClean="0">
              <a:latin typeface="Eucrosia New" pitchFamily="18" charset="-34"/>
              <a:cs typeface="Eucrosia New" pitchFamily="18" charset="-34"/>
            </a:rPr>
            <a:t>ความซื่อตรง</a:t>
          </a:r>
          <a:endParaRPr lang="th-TH" b="1" dirty="0">
            <a:latin typeface="Eucrosia New" pitchFamily="18" charset="-34"/>
            <a:cs typeface="Eucrosia New" pitchFamily="18" charset="-34"/>
          </a:endParaRPr>
        </a:p>
      </dgm:t>
    </dgm:pt>
    <dgm:pt modelId="{187462F4-399F-4268-867D-3A6DD0AA90C7}" type="parTrans" cxnId="{968C3ABD-4D95-464E-A00D-6487C7C36DB8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A3E06A3A-1536-40A6-A2BB-87854636C3CC}" type="sibTrans" cxnId="{968C3ABD-4D95-464E-A00D-6487C7C36DB8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19343A49-EECE-4073-AAA0-416A5982B4E4}">
      <dgm:prSet phldrT="[ข้อความ]" custT="1"/>
      <dgm:spPr/>
      <dgm:t>
        <a:bodyPr/>
        <a:lstStyle/>
        <a:p>
          <a:r>
            <a:rPr lang="th-TH" sz="4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 New" pitchFamily="18" charset="-34"/>
              <a:cs typeface="Eucrosia New" pitchFamily="18" charset="-34"/>
            </a:rPr>
            <a:t>ต้นแบบ</a:t>
          </a:r>
          <a:endParaRPr lang="th-TH" sz="48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Eucrosia New" pitchFamily="18" charset="-34"/>
            <a:cs typeface="Eucrosia New" pitchFamily="18" charset="-34"/>
          </a:endParaRPr>
        </a:p>
      </dgm:t>
    </dgm:pt>
    <dgm:pt modelId="{57DF07D1-A4E2-46C4-B3FA-91B09123AAE0}" type="parTrans" cxnId="{0571A2A4-324A-4C0B-B37F-F011F5E19FC7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43371310-1C5B-4BDC-826A-8F54AAE71DDE}" type="sibTrans" cxnId="{0571A2A4-324A-4C0B-B37F-F011F5E19FC7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D606D70B-46A9-498E-94D3-6623BC60EECD}">
      <dgm:prSet phldrT="[ข้อความ]" custT="1"/>
      <dgm:spPr/>
      <dgm:t>
        <a:bodyPr/>
        <a:lstStyle/>
        <a:p>
          <a:r>
            <a:rPr lang="th-TH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 New" pitchFamily="18" charset="-34"/>
              <a:cs typeface="Eucrosia New" pitchFamily="18" charset="-34"/>
            </a:rPr>
            <a:t>สถาบันส่งเสริมและกล่อมเกลา</a:t>
          </a:r>
          <a:endParaRPr lang="th-TH" sz="41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Eucrosia New" pitchFamily="18" charset="-34"/>
            <a:cs typeface="Eucrosia New" pitchFamily="18" charset="-34"/>
          </a:endParaRPr>
        </a:p>
      </dgm:t>
    </dgm:pt>
    <dgm:pt modelId="{C16F1926-F19F-4CC8-AD82-E477137A5A07}" type="parTrans" cxnId="{33B43F16-AE3B-4E6B-BF63-0B55809A029E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F7ED9F95-FB22-4409-A690-2F7022E46EEF}" type="sibTrans" cxnId="{33B43F16-AE3B-4E6B-BF63-0B55809A029E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3DE34C72-F161-435E-ACAC-7B74DCA86D89}">
      <dgm:prSet phldrT="[ข้อความ]" custT="1"/>
      <dgm:spPr/>
      <dgm:t>
        <a:bodyPr/>
        <a:lstStyle/>
        <a:p>
          <a:r>
            <a:rPr lang="th-TH" sz="32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 New" pitchFamily="18" charset="-34"/>
              <a:cs typeface="Eucrosia New" pitchFamily="18" charset="-34"/>
            </a:rPr>
            <a:t>กระบวนการกล่อมเกลา</a:t>
          </a:r>
          <a:endParaRPr lang="th-TH" sz="3200" b="1" i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Eucrosia New" pitchFamily="18" charset="-34"/>
            <a:cs typeface="Eucrosia New" pitchFamily="18" charset="-34"/>
          </a:endParaRPr>
        </a:p>
      </dgm:t>
    </dgm:pt>
    <dgm:pt modelId="{770B6530-3846-41E9-878A-B57EEB31D81E}" type="parTrans" cxnId="{D75D8E13-6D08-4660-B9E1-0E1D6DF03162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31EC7E50-4CD9-4A5C-9503-E5F36049AFD0}" type="sibTrans" cxnId="{D75D8E13-6D08-4660-B9E1-0E1D6DF03162}">
      <dgm:prSet/>
      <dgm:spPr/>
      <dgm:t>
        <a:bodyPr/>
        <a:lstStyle/>
        <a:p>
          <a:endParaRPr lang="th-TH">
            <a:latin typeface="Eucrosia New" pitchFamily="18" charset="-34"/>
            <a:cs typeface="Eucrosia New" pitchFamily="18" charset="-34"/>
          </a:endParaRPr>
        </a:p>
      </dgm:t>
    </dgm:pt>
    <dgm:pt modelId="{BEE4F1C2-4C78-4571-B805-562675941762}" type="pres">
      <dgm:prSet presAssocID="{7D940948-D18C-4A47-92F0-BB630542DA25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C5746803-F707-4C79-ABE9-2BBE9077840C}" type="pres">
      <dgm:prSet presAssocID="{E4998082-4464-4CF7-B314-077678252A40}" presName="centerShape" presStyleLbl="node0" presStyleIdx="0" presStyleCnt="1" custScaleX="95937" custScaleY="84090" custLinFactNeighborY="-5740"/>
      <dgm:spPr/>
      <dgm:t>
        <a:bodyPr/>
        <a:lstStyle/>
        <a:p>
          <a:endParaRPr lang="th-TH"/>
        </a:p>
      </dgm:t>
    </dgm:pt>
    <dgm:pt modelId="{BCF6724C-9D0D-4AB1-8870-660F38DE0343}" type="pres">
      <dgm:prSet presAssocID="{57DF07D1-A4E2-46C4-B3FA-91B09123AAE0}" presName="parTrans" presStyleLbl="bgSibTrans2D1" presStyleIdx="0" presStyleCnt="3" custLinFactNeighborX="5949" custLinFactNeighborY="-3107"/>
      <dgm:spPr/>
      <dgm:t>
        <a:bodyPr/>
        <a:lstStyle/>
        <a:p>
          <a:endParaRPr lang="th-TH"/>
        </a:p>
      </dgm:t>
    </dgm:pt>
    <dgm:pt modelId="{57E19565-C037-434D-B76D-9068CC78759A}" type="pres">
      <dgm:prSet presAssocID="{19343A49-EECE-4073-AAA0-416A5982B4E4}" presName="node" presStyleLbl="node1" presStyleIdx="0" presStyleCnt="3" custRadScaleRad="105778" custRadScaleInc="-2955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5DA45D4E-C56A-4491-9EB1-277B62137900}" type="pres">
      <dgm:prSet presAssocID="{C16F1926-F19F-4CC8-AD82-E477137A5A07}" presName="parTrans" presStyleLbl="bgSibTrans2D1" presStyleIdx="1" presStyleCnt="3" custScaleX="109884"/>
      <dgm:spPr/>
      <dgm:t>
        <a:bodyPr/>
        <a:lstStyle/>
        <a:p>
          <a:endParaRPr lang="th-TH"/>
        </a:p>
      </dgm:t>
    </dgm:pt>
    <dgm:pt modelId="{7B77DCBF-9D61-4CAE-B5D9-8C2902B5F14A}" type="pres">
      <dgm:prSet presAssocID="{D606D70B-46A9-498E-94D3-6623BC60EECD}" presName="node" presStyleLbl="node1" presStyleIdx="1" presStyleCnt="3" custRadScaleRad="100065" custRadScaleInc="-64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6EECD9C-8E4C-4E4C-9AC9-22380C20846B}" type="pres">
      <dgm:prSet presAssocID="{770B6530-3846-41E9-878A-B57EEB31D81E}" presName="parTrans" presStyleLbl="bgSibTrans2D1" presStyleIdx="2" presStyleCnt="3"/>
      <dgm:spPr/>
      <dgm:t>
        <a:bodyPr/>
        <a:lstStyle/>
        <a:p>
          <a:endParaRPr lang="th-TH"/>
        </a:p>
      </dgm:t>
    </dgm:pt>
    <dgm:pt modelId="{D63A3486-814A-4FC0-B152-1F6C265D5A8F}" type="pres">
      <dgm:prSet presAssocID="{3DE34C72-F161-435E-ACAC-7B74DCA86D8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3D686E0B-51E6-4592-BC38-2D2527CD003D}" type="presOf" srcId="{D606D70B-46A9-498E-94D3-6623BC60EECD}" destId="{7B77DCBF-9D61-4CAE-B5D9-8C2902B5F14A}" srcOrd="0" destOrd="0" presId="urn:microsoft.com/office/officeart/2005/8/layout/radial4"/>
    <dgm:cxn modelId="{D75D8E13-6D08-4660-B9E1-0E1D6DF03162}" srcId="{E4998082-4464-4CF7-B314-077678252A40}" destId="{3DE34C72-F161-435E-ACAC-7B74DCA86D89}" srcOrd="2" destOrd="0" parTransId="{770B6530-3846-41E9-878A-B57EEB31D81E}" sibTransId="{31EC7E50-4CD9-4A5C-9503-E5F36049AFD0}"/>
    <dgm:cxn modelId="{6E9A52D4-40E6-43EA-9B7F-FC495A1D706A}" type="presOf" srcId="{57DF07D1-A4E2-46C4-B3FA-91B09123AAE0}" destId="{BCF6724C-9D0D-4AB1-8870-660F38DE0343}" srcOrd="0" destOrd="0" presId="urn:microsoft.com/office/officeart/2005/8/layout/radial4"/>
    <dgm:cxn modelId="{0571A2A4-324A-4C0B-B37F-F011F5E19FC7}" srcId="{E4998082-4464-4CF7-B314-077678252A40}" destId="{19343A49-EECE-4073-AAA0-416A5982B4E4}" srcOrd="0" destOrd="0" parTransId="{57DF07D1-A4E2-46C4-B3FA-91B09123AAE0}" sibTransId="{43371310-1C5B-4BDC-826A-8F54AAE71DDE}"/>
    <dgm:cxn modelId="{8B74B225-61A3-4B9F-B6BE-90A8AD729656}" type="presOf" srcId="{E4998082-4464-4CF7-B314-077678252A40}" destId="{C5746803-F707-4C79-ABE9-2BBE9077840C}" srcOrd="0" destOrd="0" presId="urn:microsoft.com/office/officeart/2005/8/layout/radial4"/>
    <dgm:cxn modelId="{33B43F16-AE3B-4E6B-BF63-0B55809A029E}" srcId="{E4998082-4464-4CF7-B314-077678252A40}" destId="{D606D70B-46A9-498E-94D3-6623BC60EECD}" srcOrd="1" destOrd="0" parTransId="{C16F1926-F19F-4CC8-AD82-E477137A5A07}" sibTransId="{F7ED9F95-FB22-4409-A690-2F7022E46EEF}"/>
    <dgm:cxn modelId="{2C357080-D6FE-4925-8BAA-DE256969153A}" type="presOf" srcId="{19343A49-EECE-4073-AAA0-416A5982B4E4}" destId="{57E19565-C037-434D-B76D-9068CC78759A}" srcOrd="0" destOrd="0" presId="urn:microsoft.com/office/officeart/2005/8/layout/radial4"/>
    <dgm:cxn modelId="{E37A37A5-19D8-4D7D-82C1-EB515AAFCC77}" type="presOf" srcId="{3DE34C72-F161-435E-ACAC-7B74DCA86D89}" destId="{D63A3486-814A-4FC0-B152-1F6C265D5A8F}" srcOrd="0" destOrd="0" presId="urn:microsoft.com/office/officeart/2005/8/layout/radial4"/>
    <dgm:cxn modelId="{693FF60E-F756-4F71-9516-CFDDCA70A7C8}" type="presOf" srcId="{7D940948-D18C-4A47-92F0-BB630542DA25}" destId="{BEE4F1C2-4C78-4571-B805-562675941762}" srcOrd="0" destOrd="0" presId="urn:microsoft.com/office/officeart/2005/8/layout/radial4"/>
    <dgm:cxn modelId="{FFFD9798-20C2-40E8-82B7-62C9C7AEDBE2}" type="presOf" srcId="{770B6530-3846-41E9-878A-B57EEB31D81E}" destId="{66EECD9C-8E4C-4E4C-9AC9-22380C20846B}" srcOrd="0" destOrd="0" presId="urn:microsoft.com/office/officeart/2005/8/layout/radial4"/>
    <dgm:cxn modelId="{968C3ABD-4D95-464E-A00D-6487C7C36DB8}" srcId="{7D940948-D18C-4A47-92F0-BB630542DA25}" destId="{E4998082-4464-4CF7-B314-077678252A40}" srcOrd="0" destOrd="0" parTransId="{187462F4-399F-4268-867D-3A6DD0AA90C7}" sibTransId="{A3E06A3A-1536-40A6-A2BB-87854636C3CC}"/>
    <dgm:cxn modelId="{1C8741C6-F48B-4125-BF07-7ED7AA57D815}" type="presOf" srcId="{C16F1926-F19F-4CC8-AD82-E477137A5A07}" destId="{5DA45D4E-C56A-4491-9EB1-277B62137900}" srcOrd="0" destOrd="0" presId="urn:microsoft.com/office/officeart/2005/8/layout/radial4"/>
    <dgm:cxn modelId="{F7829129-B410-450B-A9BD-09DCFE0F1019}" type="presParOf" srcId="{BEE4F1C2-4C78-4571-B805-562675941762}" destId="{C5746803-F707-4C79-ABE9-2BBE9077840C}" srcOrd="0" destOrd="0" presId="urn:microsoft.com/office/officeart/2005/8/layout/radial4"/>
    <dgm:cxn modelId="{5D5687CB-F572-41D8-A9F5-3F79DEFDE6DB}" type="presParOf" srcId="{BEE4F1C2-4C78-4571-B805-562675941762}" destId="{BCF6724C-9D0D-4AB1-8870-660F38DE0343}" srcOrd="1" destOrd="0" presId="urn:microsoft.com/office/officeart/2005/8/layout/radial4"/>
    <dgm:cxn modelId="{4B8DE531-D063-4A3F-A79D-979C3DC32328}" type="presParOf" srcId="{BEE4F1C2-4C78-4571-B805-562675941762}" destId="{57E19565-C037-434D-B76D-9068CC78759A}" srcOrd="2" destOrd="0" presId="urn:microsoft.com/office/officeart/2005/8/layout/radial4"/>
    <dgm:cxn modelId="{B210F470-B020-4EEF-BD51-465F04AA66A7}" type="presParOf" srcId="{BEE4F1C2-4C78-4571-B805-562675941762}" destId="{5DA45D4E-C56A-4491-9EB1-277B62137900}" srcOrd="3" destOrd="0" presId="urn:microsoft.com/office/officeart/2005/8/layout/radial4"/>
    <dgm:cxn modelId="{BA2FE4F0-4DB0-40FF-947D-325C90525E23}" type="presParOf" srcId="{BEE4F1C2-4C78-4571-B805-562675941762}" destId="{7B77DCBF-9D61-4CAE-B5D9-8C2902B5F14A}" srcOrd="4" destOrd="0" presId="urn:microsoft.com/office/officeart/2005/8/layout/radial4"/>
    <dgm:cxn modelId="{153076D0-17F5-4808-AEF0-E132F0CC4DAD}" type="presParOf" srcId="{BEE4F1C2-4C78-4571-B805-562675941762}" destId="{66EECD9C-8E4C-4E4C-9AC9-22380C20846B}" srcOrd="5" destOrd="0" presId="urn:microsoft.com/office/officeart/2005/8/layout/radial4"/>
    <dgm:cxn modelId="{685E15B9-0602-49AA-8310-29FC61653C6A}" type="presParOf" srcId="{BEE4F1C2-4C78-4571-B805-562675941762}" destId="{D63A3486-814A-4FC0-B152-1F6C265D5A8F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F7923C-FC5F-48E6-83F8-EB97F3577FA8}">
      <dsp:nvSpPr>
        <dsp:cNvPr id="0" name=""/>
        <dsp:cNvSpPr/>
      </dsp:nvSpPr>
      <dsp:spPr>
        <a:xfrm>
          <a:off x="4456" y="516013"/>
          <a:ext cx="2410276" cy="1365056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สอดคล้องกับแผนแม่บทส่งเสริมคุณธรรมแห่งชาติ </a:t>
          </a:r>
          <a:b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ฉบับที่ ๑ </a:t>
          </a:r>
          <a:r>
            <a:rPr lang="en-US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</a:t>
          </a: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</a:t>
          </a:r>
          <a:r>
            <a:rPr lang="en-US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ศ</a:t>
          </a:r>
          <a:r>
            <a:rPr lang="en-US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.</a:t>
          </a: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๒๕๕๙ </a:t>
          </a:r>
          <a:r>
            <a:rPr lang="en-US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-</a:t>
          </a: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๒๕๖๔</a:t>
          </a:r>
          <a:r>
            <a:rPr lang="en-US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</a:t>
          </a: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ภายใต้ค่านิยมพื้นฐาน ๔ ประการ                  </a:t>
          </a:r>
          <a:endParaRPr lang="th-TH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86984" y="516013"/>
        <a:ext cx="1045220" cy="1365056"/>
      </dsp:txXfrm>
    </dsp:sp>
    <dsp:sp modelId="{3AAEB1F5-7DBA-43CB-B8C5-07734779CEF3}">
      <dsp:nvSpPr>
        <dsp:cNvPr id="0" name=""/>
        <dsp:cNvSpPr/>
      </dsp:nvSpPr>
      <dsp:spPr>
        <a:xfrm>
          <a:off x="2194998" y="917956"/>
          <a:ext cx="1402925" cy="561170"/>
        </a:xfrm>
        <a:prstGeom prst="chevron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พอเพียง 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75583" y="917956"/>
        <a:ext cx="841755" cy="561170"/>
      </dsp:txXfrm>
    </dsp:sp>
    <dsp:sp modelId="{7D474AC2-5C97-4FC7-BC48-7AF9200B7DE0}">
      <dsp:nvSpPr>
        <dsp:cNvPr id="0" name=""/>
        <dsp:cNvSpPr/>
      </dsp:nvSpPr>
      <dsp:spPr>
        <a:xfrm>
          <a:off x="3401514" y="917956"/>
          <a:ext cx="1402925" cy="561170"/>
        </a:xfrm>
        <a:prstGeom prst="chevron">
          <a:avLst/>
        </a:prstGeom>
        <a:solidFill>
          <a:schemeClr val="accent4">
            <a:tint val="40000"/>
            <a:alpha val="90000"/>
            <a:hueOff val="767595"/>
            <a:satOff val="-4084"/>
            <a:lumOff val="-23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767595"/>
              <a:satOff val="-4084"/>
              <a:lumOff val="-23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มีวินัย 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82099" y="917956"/>
        <a:ext cx="841755" cy="561170"/>
      </dsp:txXfrm>
    </dsp:sp>
    <dsp:sp modelId="{F28A7C41-3789-42DE-8E0A-6DFC41518418}">
      <dsp:nvSpPr>
        <dsp:cNvPr id="0" name=""/>
        <dsp:cNvSpPr/>
      </dsp:nvSpPr>
      <dsp:spPr>
        <a:xfrm>
          <a:off x="4608030" y="917956"/>
          <a:ext cx="1402925" cy="561170"/>
        </a:xfrm>
        <a:prstGeom prst="chevron">
          <a:avLst/>
        </a:prstGeom>
        <a:solidFill>
          <a:schemeClr val="accent4">
            <a:tint val="40000"/>
            <a:alpha val="90000"/>
            <a:hueOff val="1535189"/>
            <a:satOff val="-8168"/>
            <a:lumOff val="-46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535189"/>
              <a:satOff val="-8168"/>
              <a:lumOff val="-46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สุจริต</a:t>
          </a:r>
          <a:r>
            <a:rPr lang="th-TH" sz="14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endParaRPr lang="th-TH" sz="14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888615" y="917956"/>
        <a:ext cx="841755" cy="561170"/>
      </dsp:txXfrm>
    </dsp:sp>
    <dsp:sp modelId="{48EA90A4-29FA-40AD-A974-C5260ECCD278}">
      <dsp:nvSpPr>
        <dsp:cNvPr id="0" name=""/>
        <dsp:cNvSpPr/>
      </dsp:nvSpPr>
      <dsp:spPr>
        <a:xfrm>
          <a:off x="5814545" y="917956"/>
          <a:ext cx="1402925" cy="561170"/>
        </a:xfrm>
        <a:prstGeom prst="chevron">
          <a:avLst/>
        </a:prstGeom>
        <a:solidFill>
          <a:schemeClr val="accent4">
            <a:tint val="40000"/>
            <a:alpha val="90000"/>
            <a:hueOff val="2302784"/>
            <a:satOff val="-12252"/>
            <a:lumOff val="-698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2302784"/>
              <a:satOff val="-12252"/>
              <a:lumOff val="-69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จิตอาสา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95130" y="917956"/>
        <a:ext cx="841755" cy="561170"/>
      </dsp:txXfrm>
    </dsp:sp>
    <dsp:sp modelId="{AD0BFFCE-68C3-41C2-993E-1F116E700E32}">
      <dsp:nvSpPr>
        <dsp:cNvPr id="0" name=""/>
        <dsp:cNvSpPr/>
      </dsp:nvSpPr>
      <dsp:spPr>
        <a:xfrm>
          <a:off x="4456" y="1975725"/>
          <a:ext cx="2394692" cy="1000316"/>
        </a:xfrm>
        <a:prstGeom prst="chevron">
          <a:avLst/>
        </a:prstGeom>
        <a:solidFill>
          <a:schemeClr val="accent4">
            <a:hueOff val="3465231"/>
            <a:satOff val="-15989"/>
            <a:lumOff val="58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แหล่งความรู้</a:t>
          </a:r>
          <a:endParaRPr lang="th-TH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4614" y="1975725"/>
        <a:ext cx="1394376" cy="1000316"/>
      </dsp:txXfrm>
    </dsp:sp>
    <dsp:sp modelId="{3D77A8D1-ADCD-4210-8E1A-9988D9D16A38}">
      <dsp:nvSpPr>
        <dsp:cNvPr id="0" name=""/>
        <dsp:cNvSpPr/>
      </dsp:nvSpPr>
      <dsp:spPr>
        <a:xfrm>
          <a:off x="2179413" y="2195298"/>
          <a:ext cx="1712677" cy="561170"/>
        </a:xfrm>
        <a:prstGeom prst="chevron">
          <a:avLst/>
        </a:prstGeom>
        <a:solidFill>
          <a:schemeClr val="accent4">
            <a:tint val="40000"/>
            <a:alpha val="90000"/>
            <a:hueOff val="3070378"/>
            <a:satOff val="-16336"/>
            <a:lumOff val="-931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070378"/>
              <a:satOff val="-16336"/>
              <a:lumOff val="-93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หลักคำสอนของศาสนา</a:t>
          </a:r>
          <a:endParaRPr lang="th-TH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459998" y="2195298"/>
        <a:ext cx="1151507" cy="561170"/>
      </dsp:txXfrm>
    </dsp:sp>
    <dsp:sp modelId="{4ED5A7C4-D4F9-4AEB-B9C6-23EACE9A0A00}">
      <dsp:nvSpPr>
        <dsp:cNvPr id="0" name=""/>
        <dsp:cNvSpPr/>
      </dsp:nvSpPr>
      <dsp:spPr>
        <a:xfrm>
          <a:off x="3695681" y="2195298"/>
          <a:ext cx="1961037" cy="561170"/>
        </a:xfrm>
        <a:prstGeom prst="chevron">
          <a:avLst/>
        </a:prstGeom>
        <a:solidFill>
          <a:schemeClr val="accent4">
            <a:tint val="40000"/>
            <a:alpha val="90000"/>
            <a:hueOff val="3837973"/>
            <a:satOff val="-20420"/>
            <a:lumOff val="-1163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3837973"/>
              <a:satOff val="-20420"/>
              <a:lumOff val="-116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หลักปรัชญาเศรษฐกิจพอเพียง</a:t>
          </a:r>
          <a:endParaRPr lang="th-TH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76266" y="2195298"/>
        <a:ext cx="1399867" cy="561170"/>
      </dsp:txXfrm>
    </dsp:sp>
    <dsp:sp modelId="{A43A939F-5CE0-4B9C-BA26-977E0646E987}">
      <dsp:nvSpPr>
        <dsp:cNvPr id="0" name=""/>
        <dsp:cNvSpPr/>
      </dsp:nvSpPr>
      <dsp:spPr>
        <a:xfrm>
          <a:off x="5460309" y="2195298"/>
          <a:ext cx="1761695" cy="561170"/>
        </a:xfrm>
        <a:prstGeom prst="chevron">
          <a:avLst/>
        </a:prstGeom>
        <a:solidFill>
          <a:schemeClr val="accent4">
            <a:tint val="40000"/>
            <a:alpha val="90000"/>
            <a:hueOff val="4605567"/>
            <a:satOff val="-24504"/>
            <a:lumOff val="-1396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4605567"/>
              <a:satOff val="-24504"/>
              <a:lumOff val="-139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พระบรมราโชวาท</a:t>
          </a:r>
          <a:endParaRPr lang="th-TH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40894" y="2195298"/>
        <a:ext cx="1200525" cy="561170"/>
      </dsp:txXfrm>
    </dsp:sp>
    <dsp:sp modelId="{94F56879-9630-47C2-8B6A-2A27337AC3A2}">
      <dsp:nvSpPr>
        <dsp:cNvPr id="0" name=""/>
        <dsp:cNvSpPr/>
      </dsp:nvSpPr>
      <dsp:spPr>
        <a:xfrm>
          <a:off x="7025595" y="2195298"/>
          <a:ext cx="2103658" cy="561170"/>
        </a:xfrm>
        <a:prstGeom prst="chevron">
          <a:avLst/>
        </a:prstGeom>
        <a:solidFill>
          <a:schemeClr val="accent4">
            <a:tint val="40000"/>
            <a:alpha val="90000"/>
            <a:hueOff val="5373162"/>
            <a:satOff val="-28588"/>
            <a:lumOff val="-1629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5373162"/>
              <a:satOff val="-28588"/>
              <a:lumOff val="-162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วัฒนธรรมประเพณีอันดีงาม</a:t>
          </a:r>
          <a:endParaRPr lang="th-TH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306180" y="2195298"/>
        <a:ext cx="1542488" cy="561170"/>
      </dsp:txXfrm>
    </dsp:sp>
    <dsp:sp modelId="{1B313B47-59F5-4FFE-8A5D-56801C1909FA}">
      <dsp:nvSpPr>
        <dsp:cNvPr id="0" name=""/>
        <dsp:cNvSpPr/>
      </dsp:nvSpPr>
      <dsp:spPr>
        <a:xfrm>
          <a:off x="4456" y="3070696"/>
          <a:ext cx="2447124" cy="1142082"/>
        </a:xfrm>
        <a:prstGeom prst="chevron">
          <a:avLst/>
        </a:prstGeom>
        <a:solidFill>
          <a:schemeClr val="accent4">
            <a:hueOff val="6930462"/>
            <a:satOff val="-31979"/>
            <a:lumOff val="117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มุ่งเน้นบทบาทของผู้บังคับบัญชาทุกระดับ </a:t>
          </a:r>
          <a:endParaRPr lang="th-TH" sz="1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75497" y="3070696"/>
        <a:ext cx="1305042" cy="1142082"/>
      </dsp:txXfrm>
    </dsp:sp>
    <dsp:sp modelId="{3E2CF3DC-6CBB-4DBB-8243-E839DDBEB344}">
      <dsp:nvSpPr>
        <dsp:cNvPr id="0" name=""/>
        <dsp:cNvSpPr/>
      </dsp:nvSpPr>
      <dsp:spPr>
        <a:xfrm>
          <a:off x="2231846" y="3361153"/>
          <a:ext cx="2169876" cy="561170"/>
        </a:xfrm>
        <a:prstGeom prst="chevron">
          <a:avLst/>
        </a:prstGeom>
        <a:solidFill>
          <a:schemeClr val="accent4">
            <a:tint val="40000"/>
            <a:alpha val="90000"/>
            <a:hueOff val="6140757"/>
            <a:satOff val="-32673"/>
            <a:lumOff val="-1861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6140757"/>
              <a:satOff val="-32673"/>
              <a:lumOff val="-18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สร้างบรรยากาศการมีส่วนร่วมในการสร้างคุณธรรม ความดี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12431" y="3361153"/>
        <a:ext cx="1608706" cy="561170"/>
      </dsp:txXfrm>
    </dsp:sp>
    <dsp:sp modelId="{E01D6F6B-22E1-4E5D-AA18-098A0D24D64D}">
      <dsp:nvSpPr>
        <dsp:cNvPr id="0" name=""/>
        <dsp:cNvSpPr/>
      </dsp:nvSpPr>
      <dsp:spPr>
        <a:xfrm>
          <a:off x="4205313" y="3361153"/>
          <a:ext cx="2265135" cy="561170"/>
        </a:xfrm>
        <a:prstGeom prst="chevron">
          <a:avLst/>
        </a:prstGeom>
        <a:solidFill>
          <a:schemeClr val="accent4">
            <a:tint val="40000"/>
            <a:alpha val="90000"/>
            <a:hueOff val="6908351"/>
            <a:satOff val="-36757"/>
            <a:lumOff val="-2094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6908351"/>
              <a:satOff val="-36757"/>
              <a:lumOff val="-209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เป็นแบบอย่างที่ดี </a:t>
          </a:r>
          <a:b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พี่เลี้ยงปลูกฝังคุณธรรม ความดี 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485898" y="3361153"/>
        <a:ext cx="1703965" cy="561170"/>
      </dsp:txXfrm>
    </dsp:sp>
    <dsp:sp modelId="{4164EB1A-A84A-487B-B313-DB57B73FFE14}">
      <dsp:nvSpPr>
        <dsp:cNvPr id="0" name=""/>
        <dsp:cNvSpPr/>
      </dsp:nvSpPr>
      <dsp:spPr>
        <a:xfrm>
          <a:off x="6274039" y="3361153"/>
          <a:ext cx="2745679" cy="561170"/>
        </a:xfrm>
        <a:prstGeom prst="chevron">
          <a:avLst/>
        </a:prstGeom>
        <a:solidFill>
          <a:schemeClr val="accent4">
            <a:tint val="40000"/>
            <a:alpha val="90000"/>
            <a:hueOff val="7675946"/>
            <a:satOff val="-40841"/>
            <a:lumOff val="-2327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7675946"/>
              <a:satOff val="-40841"/>
              <a:lumOff val="-232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สร้างกลไก มาตรการจูงใจ</a:t>
          </a:r>
          <a:b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</a:b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ให้ผู้ใต้บังคับบัญชาเป็นข้าราชการที่ดี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554624" y="3361153"/>
        <a:ext cx="2184509" cy="561170"/>
      </dsp:txXfrm>
    </dsp:sp>
    <dsp:sp modelId="{F2417F2B-42BC-426A-B6D1-1924FC2DCCBC}">
      <dsp:nvSpPr>
        <dsp:cNvPr id="0" name=""/>
        <dsp:cNvSpPr/>
      </dsp:nvSpPr>
      <dsp:spPr>
        <a:xfrm>
          <a:off x="4456" y="4307434"/>
          <a:ext cx="2447766" cy="1204818"/>
        </a:xfrm>
        <a:prstGeom prst="chevron">
          <a:avLst/>
        </a:prstGeom>
        <a:solidFill>
          <a:schemeClr val="accent4">
            <a:hueOff val="10395693"/>
            <a:satOff val="-47968"/>
            <a:lumOff val="176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มุ่งเน้นการสร้างกระบวนการมีส่วนร่วมของคนในองค์กร                     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06865" y="4307434"/>
        <a:ext cx="1242948" cy="1204818"/>
      </dsp:txXfrm>
    </dsp:sp>
    <dsp:sp modelId="{91A115E5-CCDB-4EC0-A165-B201AD635016}">
      <dsp:nvSpPr>
        <dsp:cNvPr id="0" name=""/>
        <dsp:cNvSpPr/>
      </dsp:nvSpPr>
      <dsp:spPr>
        <a:xfrm>
          <a:off x="2232488" y="4629259"/>
          <a:ext cx="1402925" cy="561170"/>
        </a:xfrm>
        <a:prstGeom prst="chevron">
          <a:avLst/>
        </a:prstGeom>
        <a:solidFill>
          <a:schemeClr val="accent4">
            <a:tint val="40000"/>
            <a:alpha val="90000"/>
            <a:hueOff val="8443540"/>
            <a:satOff val="-44925"/>
            <a:lumOff val="-2559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8443540"/>
              <a:satOff val="-44925"/>
              <a:lumOff val="-255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เพื่อกำหนดความดีร่วมกัน 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513073" y="4629259"/>
        <a:ext cx="841755" cy="561170"/>
      </dsp:txXfrm>
    </dsp:sp>
    <dsp:sp modelId="{3DF60B72-CCB1-4F2E-98FF-F0E602DC2F39}">
      <dsp:nvSpPr>
        <dsp:cNvPr id="0" name=""/>
        <dsp:cNvSpPr/>
      </dsp:nvSpPr>
      <dsp:spPr>
        <a:xfrm>
          <a:off x="3439004" y="4629259"/>
          <a:ext cx="1570013" cy="561170"/>
        </a:xfrm>
        <a:prstGeom prst="chevron">
          <a:avLst/>
        </a:prstGeom>
        <a:solidFill>
          <a:schemeClr val="accent4">
            <a:tint val="40000"/>
            <a:alpha val="90000"/>
            <a:hueOff val="9211134"/>
            <a:satOff val="-49009"/>
            <a:lumOff val="-2792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9211134"/>
              <a:satOff val="-49009"/>
              <a:lumOff val="-279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แสวงหาวิธีสร้างความดี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719589" y="4629259"/>
        <a:ext cx="1008843" cy="561170"/>
      </dsp:txXfrm>
    </dsp:sp>
    <dsp:sp modelId="{15ACC6D4-8ECE-4CD8-A524-1DF6A79F919A}">
      <dsp:nvSpPr>
        <dsp:cNvPr id="0" name=""/>
        <dsp:cNvSpPr/>
      </dsp:nvSpPr>
      <dsp:spPr>
        <a:xfrm>
          <a:off x="4812608" y="4629259"/>
          <a:ext cx="1402925" cy="561170"/>
        </a:xfrm>
        <a:prstGeom prst="chevron">
          <a:avLst/>
        </a:prstGeom>
        <a:solidFill>
          <a:schemeClr val="accent4">
            <a:tint val="40000"/>
            <a:alpha val="90000"/>
            <a:hueOff val="9978729"/>
            <a:satOff val="-53093"/>
            <a:lumOff val="-3025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9978729"/>
              <a:satOff val="-53093"/>
              <a:lumOff val="-302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ทดลองปฏิบัติ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093193" y="4629259"/>
        <a:ext cx="841755" cy="561170"/>
      </dsp:txXfrm>
    </dsp:sp>
    <dsp:sp modelId="{C5FDD953-6405-49BF-8D29-A7D0C4325C6F}">
      <dsp:nvSpPr>
        <dsp:cNvPr id="0" name=""/>
        <dsp:cNvSpPr/>
      </dsp:nvSpPr>
      <dsp:spPr>
        <a:xfrm>
          <a:off x="6019124" y="4629259"/>
          <a:ext cx="1402925" cy="561170"/>
        </a:xfrm>
        <a:prstGeom prst="chevron">
          <a:avLst/>
        </a:prstGeom>
        <a:solidFill>
          <a:schemeClr val="accent4">
            <a:tint val="40000"/>
            <a:alpha val="90000"/>
            <a:hueOff val="10746324"/>
            <a:satOff val="-57177"/>
            <a:lumOff val="-3257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0746324"/>
              <a:satOff val="-57177"/>
              <a:lumOff val="-325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กำหนดมาตรฐาน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299709" y="4629259"/>
        <a:ext cx="841755" cy="561170"/>
      </dsp:txXfrm>
    </dsp:sp>
    <dsp:sp modelId="{D13AF6B3-D20E-4FAF-A3DA-C4DD3D0B9CC7}">
      <dsp:nvSpPr>
        <dsp:cNvPr id="0" name=""/>
        <dsp:cNvSpPr/>
      </dsp:nvSpPr>
      <dsp:spPr>
        <a:xfrm>
          <a:off x="7225640" y="4629259"/>
          <a:ext cx="1848677" cy="561170"/>
        </a:xfrm>
        <a:prstGeom prst="chevron">
          <a:avLst/>
        </a:prstGeom>
        <a:solidFill>
          <a:schemeClr val="accent4">
            <a:tint val="40000"/>
            <a:alpha val="90000"/>
            <a:hueOff val="11513918"/>
            <a:satOff val="-61261"/>
            <a:lumOff val="-349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11513918"/>
              <a:satOff val="-61261"/>
              <a:lumOff val="-349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เกิดเป็นวัฒนธรรมองค์กรร่วมกัน</a:t>
          </a:r>
          <a:endParaRPr lang="th-TH" sz="1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506225" y="4629259"/>
        <a:ext cx="1287507" cy="56117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44CC45-2823-41EA-9598-EDF635A875C8}">
      <dsp:nvSpPr>
        <dsp:cNvPr id="0" name=""/>
        <dsp:cNvSpPr/>
      </dsp:nvSpPr>
      <dsp:spPr>
        <a:xfrm>
          <a:off x="2740968" y="76094"/>
          <a:ext cx="3652519" cy="3652519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๑.เล็งเห็นความสำคัญของกระบวนการมีส่วนร่วมในการแก้ปัญหาเชิงจริยธรรมที่เกิดขึ้นในหน่วยงาน และบทบาทหน้าที่ของ ผบ.กลุ่มงาน ในการจูงใจให้ร่วมกันจัดการปัญหา</a:t>
          </a:r>
          <a:endParaRPr lang="th-TH" sz="20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227971" y="715285"/>
        <a:ext cx="2678514" cy="1643633"/>
      </dsp:txXfrm>
    </dsp:sp>
    <dsp:sp modelId="{C2943AF5-BA72-474A-BFFE-C2C12244FBD7}">
      <dsp:nvSpPr>
        <dsp:cNvPr id="0" name=""/>
        <dsp:cNvSpPr/>
      </dsp:nvSpPr>
      <dsp:spPr>
        <a:xfrm>
          <a:off x="4058919" y="2358918"/>
          <a:ext cx="3652519" cy="3652519"/>
        </a:xfrm>
        <a:prstGeom prst="ellipse">
          <a:avLst/>
        </a:prstGeom>
        <a:solidFill>
          <a:schemeClr val="accent4">
            <a:alpha val="50000"/>
            <a:hueOff val="5197847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๓.วิเคราะห์พฤติกรรมของผู้ใต้บังคับบัญชาในส่วนที่เกี่ยวข้องกับคุณธรรม จริยธรรมได้อย่างถูกต้อง</a:t>
          </a:r>
          <a:endParaRPr lang="th-TH" sz="20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175981" y="3302486"/>
        <a:ext cx="2191511" cy="2008885"/>
      </dsp:txXfrm>
    </dsp:sp>
    <dsp:sp modelId="{ED54DDB1-0D52-42D8-A7FF-6EF202FFEA54}">
      <dsp:nvSpPr>
        <dsp:cNvPr id="0" name=""/>
        <dsp:cNvSpPr/>
      </dsp:nvSpPr>
      <dsp:spPr>
        <a:xfrm>
          <a:off x="1423018" y="2358918"/>
          <a:ext cx="3652519" cy="3652519"/>
        </a:xfrm>
        <a:prstGeom prst="ellipse">
          <a:avLst/>
        </a:prstGeom>
        <a:solidFill>
          <a:schemeClr val="accent4">
            <a:alpha val="50000"/>
            <a:hueOff val="10395693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๒.กำหนดมาตรการจูงใจและเสริมแรงผู้ใต้บังคับบัญชาเพื่อให้มีการพัฒนาคุณธรรม จริยธรรมในระดับที่สูงขึ้น</a:t>
          </a:r>
          <a:endParaRPr lang="th-TH" sz="2000" b="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66963" y="3302486"/>
        <a:ext cx="2191511" cy="200888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5D80CB-2D9E-4DD3-AD17-9B741725E824}">
      <dsp:nvSpPr>
        <dsp:cNvPr id="0" name=""/>
        <dsp:cNvSpPr/>
      </dsp:nvSpPr>
      <dsp:spPr>
        <a:xfrm rot="16200000">
          <a:off x="-579789" y="584365"/>
          <a:ext cx="5571067" cy="4402335"/>
        </a:xfrm>
        <a:prstGeom prst="flowChartManualOperation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8600" bIns="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การอภิปราย/การแลกเปลี่ยนข้อคิดเห็นกับ</a:t>
          </a:r>
          <a:r>
            <a:rPr lang="th-TH" sz="3600" u="sng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ผู้บริหาร</a:t>
          </a:r>
          <a: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เพื่อสร้างเสริมจริยธรรมในองค์กร </a:t>
          </a:r>
          <a:b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</a:br>
          <a: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จำนวน ๘๕ คน </a:t>
          </a:r>
          <a:endParaRPr lang="th-TH" sz="3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 rot="5400000">
        <a:off x="4577" y="1114212"/>
        <a:ext cx="4402335" cy="3342641"/>
      </dsp:txXfrm>
    </dsp:sp>
    <dsp:sp modelId="{0035111C-9C27-482E-B4CF-841264B471BE}">
      <dsp:nvSpPr>
        <dsp:cNvPr id="0" name=""/>
        <dsp:cNvSpPr/>
      </dsp:nvSpPr>
      <dsp:spPr>
        <a:xfrm rot="16200000">
          <a:off x="4152722" y="584365"/>
          <a:ext cx="5571067" cy="4402335"/>
        </a:xfrm>
        <a:prstGeom prst="flowChartManualOperation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0" rIns="228600" bIns="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การฝึกอบรม หลักสูตร          “การสร้างเสริมจริยธรรม                              นำทีมงาน </a:t>
          </a:r>
          <a:r>
            <a:rPr lang="en-US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: </a:t>
          </a:r>
          <a: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สำหรับ</a:t>
          </a:r>
          <a:r>
            <a:rPr lang="th-TH" sz="3600" u="sng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ผู้บังคับบัญชากลุ่มงาน</a:t>
          </a:r>
          <a:r>
            <a:rPr lang="th-TH" sz="3600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”   จำนวน </a:t>
          </a:r>
          <a: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๒๘๔ คน</a:t>
          </a:r>
          <a:r>
            <a:rPr lang="th-TH" sz="3600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/>
          </a:r>
          <a:br>
            <a:rPr lang="th-TH" sz="3600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</a:br>
          <a:r>
            <a:rPr lang="th-TH" sz="3600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(แบ่ง</a:t>
          </a:r>
          <a:r>
            <a:rPr lang="th-TH" sz="3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จัด </a:t>
          </a:r>
          <a:r>
            <a:rPr lang="th-TH" sz="3600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๓ รุ่น)</a:t>
          </a:r>
          <a:endParaRPr lang="th-TH" sz="360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 rot="5400000">
        <a:off x="4737088" y="1114212"/>
        <a:ext cx="4402335" cy="33426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98BD55-B8AC-444C-BBC3-5267ADE48D80}">
      <dsp:nvSpPr>
        <dsp:cNvPr id="0" name=""/>
        <dsp:cNvSpPr/>
      </dsp:nvSpPr>
      <dsp:spPr>
        <a:xfrm rot="2922470">
          <a:off x="3005565" y="4039115"/>
          <a:ext cx="1233636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1233636" y="1683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965B900-4ABF-4B2C-8FC7-E177C195C209}">
      <dsp:nvSpPr>
        <dsp:cNvPr id="0" name=""/>
        <dsp:cNvSpPr/>
      </dsp:nvSpPr>
      <dsp:spPr>
        <a:xfrm rot="1240471">
          <a:off x="3213791" y="3610930"/>
          <a:ext cx="2310789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310789" y="1683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1D10C2C-8BC9-4082-8BAB-9E2A1DE5094B}">
      <dsp:nvSpPr>
        <dsp:cNvPr id="0" name=""/>
        <dsp:cNvSpPr/>
      </dsp:nvSpPr>
      <dsp:spPr>
        <a:xfrm rot="21564766">
          <a:off x="3288100" y="2952057"/>
          <a:ext cx="3700187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3700187" y="1683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ABD18B-C733-437A-A3FF-A07FA53ED2B9}">
      <dsp:nvSpPr>
        <dsp:cNvPr id="0" name=""/>
        <dsp:cNvSpPr/>
      </dsp:nvSpPr>
      <dsp:spPr>
        <a:xfrm rot="20051167">
          <a:off x="3147578" y="2074010"/>
          <a:ext cx="2818389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2818389" y="1683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0B517F1-8A52-4C0A-BAA4-0792C5EC7F5E}">
      <dsp:nvSpPr>
        <dsp:cNvPr id="0" name=""/>
        <dsp:cNvSpPr/>
      </dsp:nvSpPr>
      <dsp:spPr>
        <a:xfrm rot="18601501">
          <a:off x="2949303" y="1857146"/>
          <a:ext cx="1362026" cy="33662"/>
        </a:xfrm>
        <a:custGeom>
          <a:avLst/>
          <a:gdLst/>
          <a:ahLst/>
          <a:cxnLst/>
          <a:rect l="0" t="0" r="0" b="0"/>
          <a:pathLst>
            <a:path>
              <a:moveTo>
                <a:pt x="0" y="16831"/>
              </a:moveTo>
              <a:lnTo>
                <a:pt x="1362026" y="16831"/>
              </a:lnTo>
            </a:path>
          </a:pathLst>
        </a:cu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3AEFAA-16D3-421D-BE73-B7FE7E8CAE89}">
      <dsp:nvSpPr>
        <dsp:cNvPr id="0" name=""/>
        <dsp:cNvSpPr/>
      </dsp:nvSpPr>
      <dsp:spPr>
        <a:xfrm>
          <a:off x="555159" y="1701463"/>
          <a:ext cx="2796266" cy="2573072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288F3CB-F732-44AA-B0AA-1D797F2CA9B3}">
      <dsp:nvSpPr>
        <dsp:cNvPr id="0" name=""/>
        <dsp:cNvSpPr/>
      </dsp:nvSpPr>
      <dsp:spPr>
        <a:xfrm>
          <a:off x="3789560" y="-31058"/>
          <a:ext cx="1564877" cy="1567555"/>
        </a:xfrm>
        <a:prstGeom prst="ellipse">
          <a:avLst/>
        </a:prstGeom>
        <a:gradFill rotWithShape="0">
          <a:gsLst>
            <a:gs pos="0">
              <a:schemeClr val="accent3">
                <a:hueOff val="542120"/>
                <a:satOff val="20000"/>
                <a:lumOff val="-294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542120"/>
                <a:satOff val="20000"/>
                <a:lumOff val="-294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542120"/>
                <a:satOff val="20000"/>
                <a:lumOff val="-294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เรียนรู้จากการปฏิบัติเพื่อพัฒนาจริยธรรม</a:t>
          </a:r>
          <a:endParaRPr lang="th-TH" sz="18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18731" y="198505"/>
        <a:ext cx="1106535" cy="1108429"/>
      </dsp:txXfrm>
    </dsp:sp>
    <dsp:sp modelId="{8D0A15A7-4918-4266-A822-9C0FE2F23738}">
      <dsp:nvSpPr>
        <dsp:cNvPr id="0" name=""/>
        <dsp:cNvSpPr/>
      </dsp:nvSpPr>
      <dsp:spPr>
        <a:xfrm>
          <a:off x="5747548" y="397816"/>
          <a:ext cx="1520676" cy="1498473"/>
        </a:xfrm>
        <a:prstGeom prst="ellipse">
          <a:avLst/>
        </a:prstGeom>
        <a:gradFill rotWithShape="0">
          <a:gsLst>
            <a:gs pos="0">
              <a:schemeClr val="accent3">
                <a:hueOff val="1084240"/>
                <a:satOff val="40000"/>
                <a:lumOff val="-588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084240"/>
                <a:satOff val="40000"/>
                <a:lumOff val="-588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084240"/>
                <a:satOff val="40000"/>
                <a:lumOff val="-588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0" kern="120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การตระหนักถึงปัญหาเชิงจริยธรรม</a:t>
          </a:r>
          <a:endParaRPr lang="th-TH" sz="18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970246" y="617262"/>
        <a:ext cx="1075280" cy="1059581"/>
      </dsp:txXfrm>
    </dsp:sp>
    <dsp:sp modelId="{CC4D50C2-3783-4330-8BF7-A8F81C2C75AB}">
      <dsp:nvSpPr>
        <dsp:cNvPr id="0" name=""/>
        <dsp:cNvSpPr/>
      </dsp:nvSpPr>
      <dsp:spPr>
        <a:xfrm>
          <a:off x="6988150" y="2178334"/>
          <a:ext cx="1527529" cy="1527529"/>
        </a:xfrm>
        <a:prstGeom prst="ellipse">
          <a:avLst/>
        </a:prstGeom>
        <a:gradFill rotWithShape="0">
          <a:gsLst>
            <a:gs pos="0">
              <a:schemeClr val="accent3">
                <a:hueOff val="1626359"/>
                <a:satOff val="60000"/>
                <a:lumOff val="-882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1626359"/>
                <a:satOff val="60000"/>
                <a:lumOff val="-882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1626359"/>
                <a:satOff val="60000"/>
                <a:lumOff val="-882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การบริหารทีมงานเพื่อลดความเสี่ยงเชิงจริยธรรม</a:t>
          </a:r>
          <a:endParaRPr lang="th-TH" sz="18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211851" y="2402035"/>
        <a:ext cx="1080127" cy="1080127"/>
      </dsp:txXfrm>
    </dsp:sp>
    <dsp:sp modelId="{139CECC4-23A6-415D-8F63-B1B0E39BD923}">
      <dsp:nvSpPr>
        <dsp:cNvPr id="0" name=""/>
        <dsp:cNvSpPr/>
      </dsp:nvSpPr>
      <dsp:spPr>
        <a:xfrm>
          <a:off x="5382894" y="3477878"/>
          <a:ext cx="1881271" cy="1774749"/>
        </a:xfrm>
        <a:prstGeom prst="ellipse">
          <a:avLst/>
        </a:prstGeom>
        <a:gradFill rotWithShape="0">
          <a:gsLst>
            <a:gs pos="0">
              <a:schemeClr val="accent3">
                <a:hueOff val="2168479"/>
                <a:satOff val="80000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168479"/>
                <a:satOff val="80000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168479"/>
                <a:satOff val="80000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หลักการแนวคิดเรื่องคุณธรรม จริยธรรม               เชิงพฤติกรรมศาสตร์</a:t>
          </a:r>
          <a:endParaRPr lang="th-TH" sz="18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5658400" y="3737784"/>
        <a:ext cx="1330259" cy="1254937"/>
      </dsp:txXfrm>
    </dsp:sp>
    <dsp:sp modelId="{8E0478CD-A027-40CD-A7B8-F592DFAB56C8}">
      <dsp:nvSpPr>
        <dsp:cNvPr id="0" name=""/>
        <dsp:cNvSpPr/>
      </dsp:nvSpPr>
      <dsp:spPr>
        <a:xfrm>
          <a:off x="3757787" y="4320809"/>
          <a:ext cx="1597360" cy="1597350"/>
        </a:xfrm>
        <a:prstGeom prst="ellipse">
          <a:avLst/>
        </a:prstGeom>
        <a:gradFill rotWithShape="0">
          <a:gsLst>
            <a:gs pos="0">
              <a:schemeClr val="accent3">
                <a:hueOff val="2710599"/>
                <a:satOff val="100000"/>
                <a:lumOff val="-1470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2710599"/>
                <a:satOff val="100000"/>
                <a:lumOff val="-1470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2710599"/>
                <a:satOff val="100000"/>
                <a:lumOff val="-1470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8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ร่วมคิดร่วมทำเพื่อสร้างสรรค์องค์กรที่มีคุณธรรม จริยธรรม</a:t>
          </a:r>
          <a:endParaRPr lang="th-TH" sz="1800" b="0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991715" y="4554735"/>
        <a:ext cx="1129504" cy="112949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B941D5-8843-4383-A615-5BE3680A0683}">
      <dsp:nvSpPr>
        <dsp:cNvPr id="0" name=""/>
        <dsp:cNvSpPr/>
      </dsp:nvSpPr>
      <dsp:spPr>
        <a:xfrm>
          <a:off x="0" y="0"/>
          <a:ext cx="7040880" cy="100736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การอภิปราย/การแลกเปลี่ยนข้อคิดเห็นกับผู้บริหารระดับผอ.สำนักขึ้นไป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เพื่อทำความเข้าในกระบวนการสร้างเสริมจริยธรรมในองค์กรแบบมีส่วนร่วม</a:t>
          </a:r>
          <a:endParaRPr lang="th-TH" sz="20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29505" y="29505"/>
        <a:ext cx="5835993" cy="948353"/>
      </dsp:txXfrm>
    </dsp:sp>
    <dsp:sp modelId="{5794FC0D-12F8-40C7-840F-43CCD10497D5}">
      <dsp:nvSpPr>
        <dsp:cNvPr id="0" name=""/>
        <dsp:cNvSpPr/>
      </dsp:nvSpPr>
      <dsp:spPr>
        <a:xfrm>
          <a:off x="525780" y="1147275"/>
          <a:ext cx="7040880" cy="1007363"/>
        </a:xfrm>
        <a:prstGeom prst="roundRect">
          <a:avLst>
            <a:gd name="adj" fmla="val 10000"/>
          </a:avLst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การสัมมนาเชิงปฏิบัติการระหว่างผู้บังคับบัญชากลุ่มงาน (๑ วัน) </a:t>
          </a:r>
          <a:b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</a:b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และกิจกรรมกลุ่มระดมสมอง (ติดตามผลทุก ๓ เดือน)</a:t>
          </a:r>
          <a:r>
            <a:rPr lang="en-US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 </a:t>
          </a:r>
          <a:endParaRPr lang="th-TH" sz="20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555285" y="1176780"/>
        <a:ext cx="5801303" cy="948353"/>
      </dsp:txXfrm>
    </dsp:sp>
    <dsp:sp modelId="{F72633C8-771E-40F1-AC78-461D44DAB4AB}">
      <dsp:nvSpPr>
        <dsp:cNvPr id="0" name=""/>
        <dsp:cNvSpPr/>
      </dsp:nvSpPr>
      <dsp:spPr>
        <a:xfrm>
          <a:off x="1051559" y="2260683"/>
          <a:ext cx="7040880" cy="1007363"/>
        </a:xfrm>
        <a:prstGeom prst="roundRect">
          <a:avLst>
            <a:gd name="adj" fmla="val 1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ผู้บังคับบัญชากลุ่มงานนำกระบวนการไปพัฒนาจริยธรรมในกลุ่มงาน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(ประชุมกลุ่มงานเกี่ยวกับปัญหาที่อยากแก้ ความดีที่อยากทำ วิธีการพัฒนาความดี)</a:t>
          </a:r>
          <a:endParaRPr lang="th-TH" sz="20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1081064" y="2290188"/>
        <a:ext cx="5801303" cy="948353"/>
      </dsp:txXfrm>
    </dsp:sp>
    <dsp:sp modelId="{84145FED-4328-4FE3-8652-5956F5BEEAB3}">
      <dsp:nvSpPr>
        <dsp:cNvPr id="0" name=""/>
        <dsp:cNvSpPr/>
      </dsp:nvSpPr>
      <dsp:spPr>
        <a:xfrm>
          <a:off x="1577339" y="3382563"/>
          <a:ext cx="7040880" cy="1007363"/>
        </a:xfrm>
        <a:prstGeom prst="roundRect">
          <a:avLst>
            <a:gd name="adj" fmla="val 10000"/>
          </a:avLst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การสัมมนาเชิงปฏิบัติการในระดับผู้อำนวยการสำนัก                                                             รองเลขาธิการสภาผู้แทนราษฎร/วุฒิสภา และระดับสองสำนักงานฯ                                            (พัฒนาจนเกิดค่านิยมร่วมและวัฒนธรรมองค์กร)</a:t>
          </a:r>
          <a:endParaRPr lang="th-TH" sz="20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1606844" y="3412068"/>
        <a:ext cx="5801303" cy="948353"/>
      </dsp:txXfrm>
    </dsp:sp>
    <dsp:sp modelId="{51604950-C1A8-41CF-BDFA-3C2D69887341}">
      <dsp:nvSpPr>
        <dsp:cNvPr id="0" name=""/>
        <dsp:cNvSpPr/>
      </dsp:nvSpPr>
      <dsp:spPr>
        <a:xfrm>
          <a:off x="2103119" y="4589102"/>
          <a:ext cx="7040880" cy="1007363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000" b="0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วิเคราะห์ผลค่านิยมร่วม มาตรฐานทางจริยธรรมในองค์กร และจัดทำคู่มือมาตรฐานทางจริยธรรมในภาพรวมของสองสำนักงานฯ </a:t>
          </a:r>
          <a:endParaRPr lang="th-TH" sz="2000" b="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2132624" y="4618607"/>
        <a:ext cx="5801303" cy="948353"/>
      </dsp:txXfrm>
    </dsp:sp>
    <dsp:sp modelId="{4CDE603C-1CB0-4F89-9413-9CA32D0B18F2}">
      <dsp:nvSpPr>
        <dsp:cNvPr id="0" name=""/>
        <dsp:cNvSpPr/>
      </dsp:nvSpPr>
      <dsp:spPr>
        <a:xfrm>
          <a:off x="6386093" y="735935"/>
          <a:ext cx="654786" cy="654786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0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6533420" y="735935"/>
        <a:ext cx="360132" cy="492726"/>
      </dsp:txXfrm>
    </dsp:sp>
    <dsp:sp modelId="{61638F2A-72AE-4C63-84AA-EC40C65CF10A}">
      <dsp:nvSpPr>
        <dsp:cNvPr id="0" name=""/>
        <dsp:cNvSpPr/>
      </dsp:nvSpPr>
      <dsp:spPr>
        <a:xfrm>
          <a:off x="6911873" y="1883210"/>
          <a:ext cx="654786" cy="654786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0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7059200" y="1883210"/>
        <a:ext cx="360132" cy="492726"/>
      </dsp:txXfrm>
    </dsp:sp>
    <dsp:sp modelId="{2EE34A69-7C43-4FB5-9994-2E4A41C92BA1}">
      <dsp:nvSpPr>
        <dsp:cNvPr id="0" name=""/>
        <dsp:cNvSpPr/>
      </dsp:nvSpPr>
      <dsp:spPr>
        <a:xfrm>
          <a:off x="7437653" y="3013696"/>
          <a:ext cx="654786" cy="654786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0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7584980" y="3013696"/>
        <a:ext cx="360132" cy="492726"/>
      </dsp:txXfrm>
    </dsp:sp>
    <dsp:sp modelId="{368DACEB-3077-46CE-B0AF-D243DD390B95}">
      <dsp:nvSpPr>
        <dsp:cNvPr id="0" name=""/>
        <dsp:cNvSpPr/>
      </dsp:nvSpPr>
      <dsp:spPr>
        <a:xfrm>
          <a:off x="7963433" y="4172165"/>
          <a:ext cx="654786" cy="654786"/>
        </a:xfrm>
        <a:prstGeom prst="downArrow">
          <a:avLst>
            <a:gd name="adj1" fmla="val 55000"/>
            <a:gd name="adj2" fmla="val 45000"/>
          </a:avLst>
        </a:prstGeom>
        <a:solidFill>
          <a:schemeClr val="accent6">
            <a:lumMod val="75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000" b="0" kern="120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8110760" y="4172165"/>
        <a:ext cx="360132" cy="49272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2C911-AC5B-4920-8C5F-E7EBBB766566}">
      <dsp:nvSpPr>
        <dsp:cNvPr id="0" name=""/>
        <dsp:cNvSpPr/>
      </dsp:nvSpPr>
      <dsp:spPr>
        <a:xfrm rot="5400000">
          <a:off x="338945" y="4161127"/>
          <a:ext cx="1010045" cy="1680693"/>
        </a:xfrm>
        <a:prstGeom prst="corner">
          <a:avLst>
            <a:gd name="adj1" fmla="val 16120"/>
            <a:gd name="adj2" fmla="val 1611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2A4C7A-CF2E-4019-ACB3-E788F32DDD35}">
      <dsp:nvSpPr>
        <dsp:cNvPr id="0" name=""/>
        <dsp:cNvSpPr/>
      </dsp:nvSpPr>
      <dsp:spPr>
        <a:xfrm>
          <a:off x="170343" y="4663353"/>
          <a:ext cx="1517339" cy="133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ผบ.กลุ่มงานรายงานความคืบหน้าของการประชุมกลุ่มทุกเดือน</a:t>
          </a:r>
          <a:endParaRPr lang="th-TH" sz="16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170343" y="4663353"/>
        <a:ext cx="1517339" cy="1330036"/>
      </dsp:txXfrm>
    </dsp:sp>
    <dsp:sp modelId="{E0769380-0B57-4700-90EF-2C5E8213ABED}">
      <dsp:nvSpPr>
        <dsp:cNvPr id="0" name=""/>
        <dsp:cNvSpPr/>
      </dsp:nvSpPr>
      <dsp:spPr>
        <a:xfrm>
          <a:off x="1401392" y="4037405"/>
          <a:ext cx="286290" cy="286290"/>
        </a:xfrm>
        <a:prstGeom prst="triangle">
          <a:avLst>
            <a:gd name="adj" fmla="val 1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A361BE-FC7A-41D4-B5EC-4F59069F36DD}">
      <dsp:nvSpPr>
        <dsp:cNvPr id="0" name=""/>
        <dsp:cNvSpPr/>
      </dsp:nvSpPr>
      <dsp:spPr>
        <a:xfrm rot="5400000">
          <a:off x="2196464" y="3320280"/>
          <a:ext cx="1010045" cy="1680693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317A9B-607E-47B8-909A-2E9613F15D91}">
      <dsp:nvSpPr>
        <dsp:cNvPr id="0" name=""/>
        <dsp:cNvSpPr/>
      </dsp:nvSpPr>
      <dsp:spPr>
        <a:xfrm>
          <a:off x="2027862" y="3823171"/>
          <a:ext cx="1517339" cy="133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หลังจากปฏิบัติ ๓ เดือน จัดเวทีแลกเปลี่ยนเรียนรู้ ๒๐-๒๕ คน</a:t>
          </a:r>
          <a:endParaRPr lang="th-TH" sz="16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2027862" y="3823171"/>
        <a:ext cx="1517339" cy="1330036"/>
      </dsp:txXfrm>
    </dsp:sp>
    <dsp:sp modelId="{5C71E36C-16DE-41EE-A4F7-96579BEE3D23}">
      <dsp:nvSpPr>
        <dsp:cNvPr id="0" name=""/>
        <dsp:cNvSpPr/>
      </dsp:nvSpPr>
      <dsp:spPr>
        <a:xfrm>
          <a:off x="3258911" y="3196673"/>
          <a:ext cx="286290" cy="286290"/>
        </a:xfrm>
        <a:prstGeom prst="triangle">
          <a:avLst>
            <a:gd name="adj" fmla="val 10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3FD497-EF5D-4B34-A4D5-ED1256AE585A}">
      <dsp:nvSpPr>
        <dsp:cNvPr id="0" name=""/>
        <dsp:cNvSpPr/>
      </dsp:nvSpPr>
      <dsp:spPr>
        <a:xfrm rot="5400000">
          <a:off x="4053984" y="2496675"/>
          <a:ext cx="1010045" cy="1680693"/>
        </a:xfrm>
        <a:prstGeom prst="corner">
          <a:avLst>
            <a:gd name="adj1" fmla="val 16120"/>
            <a:gd name="adj2" fmla="val 1611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C407B-4314-4C22-A3E5-15E9B7564036}">
      <dsp:nvSpPr>
        <dsp:cNvPr id="0" name=""/>
        <dsp:cNvSpPr/>
      </dsp:nvSpPr>
      <dsp:spPr>
        <a:xfrm>
          <a:off x="3885382" y="2998950"/>
          <a:ext cx="1517339" cy="133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กลุ่มงานทำกิจกรรมกลุ่มต่อเพื่อกำหนดมาตรฐานวิธีสร้างความดี</a:t>
          </a:r>
          <a:endParaRPr lang="th-TH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3885382" y="2998950"/>
        <a:ext cx="1517339" cy="1330036"/>
      </dsp:txXfrm>
    </dsp:sp>
    <dsp:sp modelId="{1B759409-83DC-433E-AE75-AD86B7172B39}">
      <dsp:nvSpPr>
        <dsp:cNvPr id="0" name=""/>
        <dsp:cNvSpPr/>
      </dsp:nvSpPr>
      <dsp:spPr>
        <a:xfrm>
          <a:off x="5116431" y="2389938"/>
          <a:ext cx="286290" cy="286290"/>
        </a:xfrm>
        <a:prstGeom prst="triangle">
          <a:avLst>
            <a:gd name="adj" fmla="val 1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5D7FE6-E682-424F-9BF9-04C5655CEAE5}">
      <dsp:nvSpPr>
        <dsp:cNvPr id="0" name=""/>
        <dsp:cNvSpPr/>
      </dsp:nvSpPr>
      <dsp:spPr>
        <a:xfrm rot="5400000">
          <a:off x="5911503" y="1437705"/>
          <a:ext cx="1010045" cy="1680693"/>
        </a:xfrm>
        <a:prstGeom prst="corner">
          <a:avLst>
            <a:gd name="adj1" fmla="val 16120"/>
            <a:gd name="adj2" fmla="val 1611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C4CF4A-A9F2-4E33-A3AF-C0316B08D56B}">
      <dsp:nvSpPr>
        <dsp:cNvPr id="0" name=""/>
        <dsp:cNvSpPr/>
      </dsp:nvSpPr>
      <dsp:spPr>
        <a:xfrm>
          <a:off x="5845633" y="1989667"/>
          <a:ext cx="1374208" cy="174998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ทำกิจกรรมกลุ่ม ผอ.สำนักกับ ผบ.กลุ่มงาน           (๖ เดือน) เพื่อกำหนดค่านิยมร่วมของสำนักและมาตรฐานวิธีการสร้างความดี</a:t>
          </a:r>
          <a:endParaRPr lang="th-TH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5845633" y="1989667"/>
        <a:ext cx="1374208" cy="1749982"/>
      </dsp:txXfrm>
    </dsp:sp>
    <dsp:sp modelId="{3A5CC28E-4929-4FE7-B55A-71F08208BC35}">
      <dsp:nvSpPr>
        <dsp:cNvPr id="0" name=""/>
        <dsp:cNvSpPr/>
      </dsp:nvSpPr>
      <dsp:spPr>
        <a:xfrm>
          <a:off x="6973950" y="1313971"/>
          <a:ext cx="286290" cy="286290"/>
        </a:xfrm>
        <a:prstGeom prst="triangle">
          <a:avLst>
            <a:gd name="adj" fmla="val 1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186AA3-8660-4EEC-8ADC-5A9CE281525D}">
      <dsp:nvSpPr>
        <dsp:cNvPr id="0" name=""/>
        <dsp:cNvSpPr/>
      </dsp:nvSpPr>
      <dsp:spPr>
        <a:xfrm rot="5400000">
          <a:off x="7769023" y="571779"/>
          <a:ext cx="1010045" cy="1680693"/>
        </a:xfrm>
        <a:prstGeom prst="corner">
          <a:avLst>
            <a:gd name="adj1" fmla="val 16120"/>
            <a:gd name="adj2" fmla="val 1611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283274-739E-4D4B-AB99-CDB24E9692AE}">
      <dsp:nvSpPr>
        <dsp:cNvPr id="0" name=""/>
        <dsp:cNvSpPr/>
      </dsp:nvSpPr>
      <dsp:spPr>
        <a:xfrm>
          <a:off x="7600421" y="1090498"/>
          <a:ext cx="1517339" cy="133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ทำกิจกรรมกลุ่ม ผู้บริหารกับ ผอ.สำนัก (๖ เดือน) เพื่อกำหนดค่านิยมร่วมของสำนักงานและมาตรฐานวิธีการสร้างความดีซึ่งจะพัฒนาเป็นมาตรฐานจริยธรรมที่               ทุกคนเห็นพ้อง</a:t>
          </a:r>
          <a:r>
            <a:rPr lang="en-US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(Self)</a:t>
          </a:r>
          <a:r>
            <a:rPr lang="th-TH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cs"/>
            </a:rPr>
            <a:t>                  ในเรื่อง ความดี                   ความถูกต้อง                 ความเป็นธรรม</a:t>
          </a:r>
          <a:endParaRPr lang="th-TH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+mn-cs"/>
          </a:endParaRPr>
        </a:p>
      </dsp:txBody>
      <dsp:txXfrm>
        <a:off x="7600421" y="1090498"/>
        <a:ext cx="1517339" cy="133003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746803-F707-4C79-ABE9-2BBE9077840C}">
      <dsp:nvSpPr>
        <dsp:cNvPr id="0" name=""/>
        <dsp:cNvSpPr/>
      </dsp:nvSpPr>
      <dsp:spPr>
        <a:xfrm>
          <a:off x="3133545" y="3004336"/>
          <a:ext cx="2448284" cy="2145952"/>
        </a:xfrm>
        <a:prstGeom prst="ellipse">
          <a:avLst/>
        </a:prstGeom>
        <a:solidFill>
          <a:schemeClr val="tx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500" b="1" kern="1200" dirty="0" smtClean="0">
              <a:latin typeface="Eucrosia New" pitchFamily="18" charset="-34"/>
              <a:cs typeface="Eucrosia New" pitchFamily="18" charset="-34"/>
            </a:rPr>
            <a:t>ความซื่อตรง</a:t>
          </a:r>
          <a:endParaRPr lang="th-TH" sz="4500" b="1" kern="1200" dirty="0">
            <a:latin typeface="Eucrosia New" pitchFamily="18" charset="-34"/>
            <a:cs typeface="Eucrosia New" pitchFamily="18" charset="-34"/>
          </a:endParaRPr>
        </a:p>
      </dsp:txBody>
      <dsp:txXfrm>
        <a:off x="3492088" y="3318603"/>
        <a:ext cx="1731198" cy="1517418"/>
      </dsp:txXfrm>
    </dsp:sp>
    <dsp:sp modelId="{BCF6724C-9D0D-4AB1-8870-660F38DE0343}">
      <dsp:nvSpPr>
        <dsp:cNvPr id="0" name=""/>
        <dsp:cNvSpPr/>
      </dsp:nvSpPr>
      <dsp:spPr>
        <a:xfrm rot="12462814">
          <a:off x="1359498" y="2598397"/>
          <a:ext cx="2084339" cy="72731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E19565-C037-434D-B76D-9068CC78759A}">
      <dsp:nvSpPr>
        <dsp:cNvPr id="0" name=""/>
        <dsp:cNvSpPr/>
      </dsp:nvSpPr>
      <dsp:spPr>
        <a:xfrm>
          <a:off x="142868" y="1530239"/>
          <a:ext cx="2424372" cy="1939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8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 New" pitchFamily="18" charset="-34"/>
              <a:cs typeface="Eucrosia New" pitchFamily="18" charset="-34"/>
            </a:rPr>
            <a:t>ต้นแบบ</a:t>
          </a:r>
          <a:endParaRPr lang="th-TH" sz="48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Eucrosia New" pitchFamily="18" charset="-34"/>
            <a:cs typeface="Eucrosia New" pitchFamily="18" charset="-34"/>
          </a:endParaRPr>
        </a:p>
      </dsp:txBody>
      <dsp:txXfrm>
        <a:off x="199674" y="1587045"/>
        <a:ext cx="2310760" cy="1825885"/>
      </dsp:txXfrm>
    </dsp:sp>
    <dsp:sp modelId="{5DA45D4E-C56A-4491-9EB1-277B62137900}">
      <dsp:nvSpPr>
        <dsp:cNvPr id="0" name=""/>
        <dsp:cNvSpPr/>
      </dsp:nvSpPr>
      <dsp:spPr>
        <a:xfrm rot="16197397">
          <a:off x="3352441" y="1620978"/>
          <a:ext cx="2007323" cy="72731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77DCBF-9D61-4CAE-B5D9-8C2902B5F14A}">
      <dsp:nvSpPr>
        <dsp:cNvPr id="0" name=""/>
        <dsp:cNvSpPr/>
      </dsp:nvSpPr>
      <dsp:spPr>
        <a:xfrm>
          <a:off x="3143225" y="101503"/>
          <a:ext cx="2424372" cy="1939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 New" pitchFamily="18" charset="-34"/>
              <a:cs typeface="Eucrosia New" pitchFamily="18" charset="-34"/>
            </a:rPr>
            <a:t>สถาบันส่งเสริมและกล่อมเกลา</a:t>
          </a:r>
          <a:endParaRPr lang="th-TH" sz="41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Eucrosia New" pitchFamily="18" charset="-34"/>
            <a:cs typeface="Eucrosia New" pitchFamily="18" charset="-34"/>
          </a:endParaRPr>
        </a:p>
      </dsp:txBody>
      <dsp:txXfrm>
        <a:off x="3200031" y="158309"/>
        <a:ext cx="2310760" cy="1825885"/>
      </dsp:txXfrm>
    </dsp:sp>
    <dsp:sp modelId="{66EECD9C-8E4C-4E4C-9AC9-22380C20846B}">
      <dsp:nvSpPr>
        <dsp:cNvPr id="0" name=""/>
        <dsp:cNvSpPr/>
      </dsp:nvSpPr>
      <dsp:spPr>
        <a:xfrm rot="19844907">
          <a:off x="5364654" y="2619456"/>
          <a:ext cx="1893486" cy="727311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63A3486-814A-4FC0-B152-1F6C265D5A8F}">
      <dsp:nvSpPr>
        <dsp:cNvPr id="0" name=""/>
        <dsp:cNvSpPr/>
      </dsp:nvSpPr>
      <dsp:spPr>
        <a:xfrm>
          <a:off x="5925228" y="1550742"/>
          <a:ext cx="2424372" cy="19394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i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 New" pitchFamily="18" charset="-34"/>
              <a:cs typeface="Eucrosia New" pitchFamily="18" charset="-34"/>
            </a:rPr>
            <a:t>กระบวนการกล่อมเกลา</a:t>
          </a:r>
          <a:endParaRPr lang="th-TH" sz="3200" b="1" i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Eucrosia New" pitchFamily="18" charset="-34"/>
            <a:cs typeface="Eucrosia New" pitchFamily="18" charset="-34"/>
          </a:endParaRPr>
        </a:p>
      </dsp:txBody>
      <dsp:txXfrm>
        <a:off x="5982034" y="1607548"/>
        <a:ext cx="2310760" cy="18258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emf"/><Relationship Id="rId5" Type="http://schemas.openxmlformats.org/officeDocument/2006/relationships/image" Target="../media/image37.wmf"/><Relationship Id="rId4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 b="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800" b="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72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2975" y="746125"/>
            <a:ext cx="4972050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724956"/>
            <a:ext cx="5029200" cy="447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คลิกเพื่อแก้ไขลักษณะข้อความหลัก</a:t>
            </a:r>
          </a:p>
          <a:p>
            <a:pPr lvl="1"/>
            <a:r>
              <a:rPr lang="th-TH" noProof="0" smtClean="0"/>
              <a:t>ระดับสอง</a:t>
            </a:r>
          </a:p>
          <a:p>
            <a:pPr lvl="2"/>
            <a:r>
              <a:rPr lang="th-TH" noProof="0" smtClean="0"/>
              <a:t>ระดับสาม</a:t>
            </a:r>
          </a:p>
          <a:p>
            <a:pPr lvl="3"/>
            <a:r>
              <a:rPr lang="th-TH" noProof="0" smtClean="0"/>
              <a:t>ระดับสี่</a:t>
            </a:r>
          </a:p>
          <a:p>
            <a:pPr lvl="4"/>
            <a:r>
              <a:rPr lang="th-TH" noProof="0" smtClean="0"/>
              <a:t>ระดับห้า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800" b="0"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49911"/>
            <a:ext cx="2971800" cy="4973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800" b="0">
                <a:cs typeface="Angsana New" pitchFamily="18" charset="-34"/>
              </a:defRPr>
            </a:lvl1pPr>
          </a:lstStyle>
          <a:p>
            <a:pPr>
              <a:defRPr/>
            </a:pPr>
            <a:fld id="{DED8AF02-A0D8-4C4A-93CF-D3CA3C2A1EA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960931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0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10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6021BA-A84E-493E-A619-D838C7D54DB6}" type="slidenum">
              <a:rPr lang="en-US" smtClean="0">
                <a:solidFill>
                  <a:prstClr val="black"/>
                </a:solidFill>
              </a:rPr>
              <a:pPr/>
              <a:t>52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0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10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6021BA-A84E-493E-A619-D838C7D54DB6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8593D4-C35D-4370-9367-9B75889A97B2}" type="slidenum">
              <a:rPr lang="en-US">
                <a:solidFill>
                  <a:prstClr val="black"/>
                </a:solidFill>
              </a:rPr>
              <a:pPr/>
              <a:t>76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u="sng"/>
              <a:t>Faculty Information</a:t>
            </a:r>
            <a:r>
              <a:rPr lang="th-TH"/>
              <a:t>:</a:t>
            </a:r>
          </a:p>
          <a:p>
            <a:r>
              <a:rPr lang="th-TH"/>
              <a:t>- </a:t>
            </a:r>
            <a:r>
              <a:rPr lang="en-US"/>
              <a:t>This slide show s the 11 steps of the Air Force Strategic Planning Model</a:t>
            </a:r>
            <a:r>
              <a:rPr lang="th-TH"/>
              <a:t>.  </a:t>
            </a:r>
            <a:r>
              <a:rPr lang="en-US"/>
              <a:t>Senior leadership is primarily responsible for the first seven steps of  the model ending with completion of strategic goals and objectives</a:t>
            </a:r>
            <a:r>
              <a:rPr lang="th-TH"/>
              <a:t>.  </a:t>
            </a:r>
            <a:r>
              <a:rPr lang="en-US"/>
              <a:t>Mid</a:t>
            </a:r>
            <a:r>
              <a:rPr lang="th-TH"/>
              <a:t>-</a:t>
            </a:r>
            <a:r>
              <a:rPr lang="en-US"/>
              <a:t>level leadership takes over at this point and develops and implements functional plans</a:t>
            </a:r>
            <a:r>
              <a:rPr lang="th-TH"/>
              <a:t>.  </a:t>
            </a:r>
            <a:r>
              <a:rPr lang="en-US"/>
              <a:t>Mid</a:t>
            </a:r>
            <a:r>
              <a:rPr lang="th-TH"/>
              <a:t>-</a:t>
            </a:r>
            <a:r>
              <a:rPr lang="en-US"/>
              <a:t>level leaders periodically review  the plans, using metric data, to assess progress in reaching the strategic goals and objectives</a:t>
            </a:r>
            <a:r>
              <a:rPr lang="th-TH"/>
              <a:t>.  </a:t>
            </a:r>
            <a:r>
              <a:rPr lang="en-US"/>
              <a:t>Mid</a:t>
            </a:r>
            <a:r>
              <a:rPr lang="th-TH"/>
              <a:t>-</a:t>
            </a:r>
            <a:r>
              <a:rPr lang="en-US"/>
              <a:t>level leaders provide inputs to senior leadership for step 11, the Annual Review</a:t>
            </a:r>
            <a:r>
              <a:rPr lang="th-TH"/>
              <a:t>. </a:t>
            </a:r>
          </a:p>
          <a:p>
            <a:r>
              <a:rPr lang="th-TH"/>
              <a:t>- </a:t>
            </a:r>
            <a:r>
              <a:rPr lang="en-US"/>
              <a:t>During this IP,  someone may ask what the is the lowest organizational level in the Air Force that should do strategic planning</a:t>
            </a:r>
            <a:r>
              <a:rPr lang="th-TH"/>
              <a:t>. </a:t>
            </a:r>
            <a:r>
              <a:rPr lang="en-US"/>
              <a:t>There is no absolute answer to this question but you might recommend the wing as the best point to stop</a:t>
            </a:r>
            <a:r>
              <a:rPr lang="th-TH"/>
              <a:t>.  </a:t>
            </a:r>
            <a:r>
              <a:rPr lang="en-US"/>
              <a:t>The “strategic plans” for organizations below the wing level may begin to resemble functional plans which are developed in Step 8 of the strategic planning process</a:t>
            </a:r>
            <a:r>
              <a:rPr lang="th-TH"/>
              <a:t>.    </a:t>
            </a:r>
          </a:p>
          <a:p>
            <a:r>
              <a:rPr lang="th-TH"/>
              <a:t>- </a:t>
            </a:r>
            <a:r>
              <a:rPr lang="en-US"/>
              <a:t>The next series of slides provides additional information on each step</a:t>
            </a:r>
            <a:r>
              <a:rPr lang="th-TH"/>
              <a:t>.</a:t>
            </a:r>
          </a:p>
        </p:txBody>
      </p:sp>
      <p:sp>
        <p:nvSpPr>
          <p:cNvPr id="4198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865188"/>
            <a:ext cx="4648200" cy="3487737"/>
          </a:xfrm>
          <a:ln cap="flat"/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ACAB70-C088-4009-BA00-4CA33598AF08}" type="slidenum">
              <a:rPr lang="en-US">
                <a:solidFill>
                  <a:prstClr val="black"/>
                </a:solidFill>
              </a:rPr>
              <a:pPr/>
              <a:t>77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u="sng"/>
              <a:t>Faculty Information</a:t>
            </a:r>
            <a:r>
              <a:rPr lang="th-TH"/>
              <a:t>:</a:t>
            </a:r>
          </a:p>
          <a:p>
            <a:r>
              <a:rPr lang="th-TH"/>
              <a:t>- </a:t>
            </a:r>
            <a:r>
              <a:rPr lang="en-US"/>
              <a:t>This chart is a graphic representation of the 7-step CIP model</a:t>
            </a:r>
            <a:r>
              <a:rPr lang="th-TH"/>
              <a:t>.  </a:t>
            </a:r>
            <a:r>
              <a:rPr lang="en-US"/>
              <a:t>Some points to make follow</a:t>
            </a:r>
            <a:r>
              <a:rPr lang="th-TH"/>
              <a:t>:</a:t>
            </a:r>
          </a:p>
          <a:p>
            <a:r>
              <a:rPr lang="th-TH"/>
              <a:t>   -- </a:t>
            </a:r>
            <a:r>
              <a:rPr lang="en-US"/>
              <a:t>Note the basic PDSA cycle at the center of the model</a:t>
            </a:r>
            <a:endParaRPr lang="th-TH"/>
          </a:p>
          <a:p>
            <a:r>
              <a:rPr lang="th-TH"/>
              <a:t>   -- </a:t>
            </a:r>
            <a:r>
              <a:rPr lang="en-US"/>
              <a:t>Completion of all 7 steps constitutes one PDSA cycle</a:t>
            </a:r>
            <a:endParaRPr lang="th-TH"/>
          </a:p>
          <a:p>
            <a:r>
              <a:rPr lang="th-TH"/>
              <a:t>   -- </a:t>
            </a:r>
            <a:r>
              <a:rPr lang="en-US"/>
              <a:t>Can be used by teams </a:t>
            </a:r>
            <a:r>
              <a:rPr lang="th-TH"/>
              <a:t>(</a:t>
            </a:r>
            <a:r>
              <a:rPr lang="en-US"/>
              <a:t>or individuals</a:t>
            </a:r>
            <a:r>
              <a:rPr lang="th-TH"/>
              <a:t>) </a:t>
            </a:r>
            <a:r>
              <a:rPr lang="en-US"/>
              <a:t>at any level</a:t>
            </a:r>
            <a:endParaRPr lang="th-TH"/>
          </a:p>
          <a:p>
            <a:r>
              <a:rPr lang="th-TH"/>
              <a:t>   -- </a:t>
            </a:r>
            <a:r>
              <a:rPr lang="en-US"/>
              <a:t>The process is continuous and never ends</a:t>
            </a:r>
            <a:r>
              <a:rPr lang="th-TH"/>
              <a:t>.   </a:t>
            </a:r>
            <a:r>
              <a:rPr lang="en-US"/>
              <a:t>Senior leaders access the improvements in process capabilities as they plan for the future</a:t>
            </a:r>
            <a:r>
              <a:rPr lang="th-TH"/>
              <a:t>.  </a:t>
            </a:r>
            <a:r>
              <a:rPr lang="en-US"/>
              <a:t>They take into account the updated goals and priorities of the organization and decide on where to focus new improvement opportunities</a:t>
            </a:r>
            <a:r>
              <a:rPr lang="th-TH"/>
              <a:t>.    </a:t>
            </a:r>
          </a:p>
          <a:p>
            <a:r>
              <a:rPr lang="th-TH"/>
              <a:t>- </a:t>
            </a:r>
            <a:r>
              <a:rPr lang="en-US" i="1"/>
              <a:t>Pass out  the sheet with the details of the  7-step CIP model</a:t>
            </a:r>
            <a:r>
              <a:rPr lang="th-TH"/>
              <a:t>.  </a:t>
            </a:r>
            <a:r>
              <a:rPr lang="en-US"/>
              <a:t>The sheet provides additional information on each step including the objective, recommended tools and techniques to consider, and checkpoints that serve as guides</a:t>
            </a:r>
            <a:r>
              <a:rPr lang="th-TH"/>
              <a:t>.  </a:t>
            </a:r>
            <a:r>
              <a:rPr lang="en-US"/>
              <a:t>There are more tools and techniques that can be used for each of the various steps</a:t>
            </a:r>
            <a:r>
              <a:rPr lang="th-TH"/>
              <a:t>.  </a:t>
            </a:r>
            <a:r>
              <a:rPr lang="en-US"/>
              <a:t>We have only listed the ones we will cover in this and the next IP</a:t>
            </a:r>
            <a:r>
              <a:rPr lang="th-TH"/>
              <a:t>.</a:t>
            </a:r>
          </a:p>
          <a:p>
            <a:endParaRPr lang="th-TH"/>
          </a:p>
        </p:txBody>
      </p:sp>
      <p:sp>
        <p:nvSpPr>
          <p:cNvPr id="3789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4900" y="866775"/>
            <a:ext cx="4648200" cy="3486150"/>
          </a:xfrm>
          <a:ln cap="flat"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31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0311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311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AED4B-C5C5-4F59-8D90-E51A4A8D73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BB8088-3AED-4F38-9E37-5D4448021C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706BE-3209-4E98-A0E9-42BC3F53BA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90968820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B35961-CAE8-4282-92C2-A8B1B1802F4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217270032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5C0CB-79E0-4019-8C03-328876431F4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9609398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615F6-FB04-483E-A54C-FA5ED20CA5A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98999274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E6833-4432-424D-843E-E37450905F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34366126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AABB8-9906-4FD7-9EB2-7592613CA55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9844386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74DAA-F19C-479A-B417-DF89FD13FC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8684253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6E37050E-888E-4673-B63D-0DA38A9F1362}" type="datetimeFigureOut">
              <a:rPr lang="th-TH"/>
              <a:pPr>
                <a:defRPr/>
              </a:pPr>
              <a:t>13/03/60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DA9F3784-44C3-4C22-BFCB-9374FDE7BC7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2514762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977696-8F63-4DA7-B6EB-2B5187DC0A1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9752196"/>
      </p:ext>
    </p:extLst>
  </p:cSld>
  <p:clrMapOvr>
    <a:masterClrMapping/>
  </p:clrMapOvr>
  <p:transition>
    <p:fade thruBlk="1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59DFB-6D03-4AAB-81BF-08CB2440FA8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45984361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611BC-A75E-48F0-B90D-D0F56947D5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471F69-7C94-4B7D-B918-7A6E8B2F66A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41018680"/>
      </p:ext>
    </p:extLst>
  </p:cSld>
  <p:clrMapOvr>
    <a:masterClrMapping/>
  </p:clrMapOvr>
  <p:transition>
    <p:fade thruBlk="1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1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6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201CB-B2D1-49E5-9E13-9993447E546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63432912"/>
      </p:ext>
    </p:extLst>
  </p:cSld>
  <p:clrMapOvr>
    <a:masterClrMapping/>
  </p:clrMapOvr>
  <p:transition>
    <p:fade thruBlk="1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173F0-DE43-46A9-A3CF-4BF7284B47A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86134777"/>
      </p:ext>
    </p:extLst>
  </p:cSld>
  <p:clrMapOvr>
    <a:masterClrMapping/>
  </p:clrMapOvr>
  <p:transition>
    <p:fade thruBlk="1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F4BED-FC03-43DB-A309-5655222F644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08746283"/>
      </p:ext>
    </p:extLst>
  </p:cSld>
  <p:clrMapOvr>
    <a:masterClrMapping/>
  </p:clrMapOvr>
  <p:transition>
    <p:fade thruBlk="1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532B6-7249-4527-AAE1-D28A26338C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68370456"/>
      </p:ext>
    </p:extLst>
  </p:cSld>
  <p:clrMapOvr>
    <a:masterClrMapping/>
  </p:clrMapOvr>
  <p:transition>
    <p:fade thruBlk="1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46F097-7014-4F3D-896F-96635010524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68155474"/>
      </p:ext>
    </p:extLst>
  </p:cSld>
  <p:clrMapOvr>
    <a:masterClrMapping/>
  </p:clrMapOvr>
  <p:transition>
    <p:fade thruBlk="1"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4D337-5A8C-45E8-ACE4-25D36CC86FA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30902339"/>
      </p:ext>
    </p:extLst>
  </p:cSld>
  <p:clrMapOvr>
    <a:masterClrMapping/>
  </p:clrMapOvr>
  <p:transition>
    <p:fade thruBlk="1"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6E5E19-8630-44F0-9BB1-FEE3D82E1E0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38072647"/>
      </p:ext>
    </p:extLst>
  </p:cSld>
  <p:clrMapOvr>
    <a:masterClrMapping/>
  </p:clrMapOvr>
  <p:transition>
    <p:fade thruBlk="1"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4" y="244477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1" y="244477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33667-EC4A-42AF-8050-F34693450BB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52096122"/>
      </p:ext>
    </p:extLst>
  </p:cSld>
  <p:clrMapOvr>
    <a:masterClrMapping/>
  </p:clrMapOvr>
  <p:transition>
    <p:fade thruBlk="1"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57200" y="2363788"/>
            <a:ext cx="8153400" cy="1600200"/>
            <a:chOff x="288" y="1489"/>
            <a:chExt cx="5136" cy="1008"/>
          </a:xfrm>
        </p:grpSpPr>
        <p:sp>
          <p:nvSpPr>
            <p:cNvPr id="5" name="Arc 3"/>
            <p:cNvSpPr>
              <a:spLocks/>
            </p:cNvSpPr>
            <p:nvPr/>
          </p:nvSpPr>
          <p:spPr bwMode="invGray">
            <a:xfrm>
              <a:off x="3595" y="1489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invGray">
            <a:xfrm>
              <a:off x="3548" y="1593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7" name="Arc 5"/>
            <p:cNvSpPr>
              <a:spLocks/>
            </p:cNvSpPr>
            <p:nvPr/>
          </p:nvSpPr>
          <p:spPr bwMode="invGray">
            <a:xfrm>
              <a:off x="3521" y="1732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invGray">
            <a:xfrm>
              <a:off x="288" y="1940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209927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9928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236B7-D2C8-4C8F-A013-C2CDA7749E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2888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2700" y="1681163"/>
            <a:ext cx="9144000" cy="1766887"/>
            <a:chOff x="-8" y="1059"/>
            <a:chExt cx="5760" cy="1113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ltGray">
            <a:xfrm>
              <a:off x="0" y="2016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ltGray">
            <a:xfrm>
              <a:off x="0" y="2148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-8" y="1059"/>
              <a:ext cx="833" cy="990"/>
              <a:chOff x="-8" y="1059"/>
              <a:chExt cx="833" cy="990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ltGray">
              <a:xfrm>
                <a:off x="-8" y="10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ltGray">
              <a:xfrm>
                <a:off x="-4" y="1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ltGray">
              <a:xfrm>
                <a:off x="99" y="1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ltGray">
              <a:xfrm>
                <a:off x="283" y="1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308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1905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Click to edit Master title style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39913" y="3886200"/>
            <a:ext cx="6400800" cy="1752600"/>
          </a:xfrm>
        </p:spPr>
        <p:txBody>
          <a:bodyPr/>
          <a:lstStyle>
            <a:lvl1pPr marL="0" indent="0" algn="ctr">
              <a:buFont typeface="Monotype Sorts" charset="2"/>
              <a:buNone/>
              <a:defRPr/>
            </a:lvl1pPr>
          </a:lstStyle>
          <a:p>
            <a:r>
              <a:rPr lang="th-TH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>
          <a:xfrm>
            <a:off x="12128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1250" y="6232525"/>
            <a:ext cx="28956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02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82CC812-F06F-4AC8-B6C1-7C998ED7419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598F5-C407-4D74-B1FA-BEC1FA2C9C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3472573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66848-5B73-4C15-B363-3AA731F7D7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7452674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EA526-DE97-4E04-BB5B-054C63D6C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049074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FD4AD5-2BCD-4E6F-902D-36D39DD311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51586014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97B4B3-CA51-44D3-8933-A9CD876A95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9850679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EAE345-C6CF-4C27-B1C6-B0FA740E58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874367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E4C83-F795-411C-9E59-33BC3BE578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8289402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44D38E-6155-4A73-9283-72D6657E45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537965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9361B-B441-4CB7-BFC8-3C945914C9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66219398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266B3F-65BA-4672-8CE7-AA8D429E7C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66309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56B405C-412F-4921-9BF8-FFAEDE66EAE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381000"/>
            <a:ext cx="7772400" cy="579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1EA6D2-8261-4988-91D2-802F96123A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8493768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719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4719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6AAD96-6251-44DA-9718-F4EEAB139A5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3004622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2474DE-9545-4790-930B-B54FBBD2F83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6248813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15111A-E8F2-4BC8-8202-0B0236D34EE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7055209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C9E7B-1A3C-4F6B-AC7D-BC35D7C5837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3116588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1180B-FEA7-4980-A4CC-523522A5686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480171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D2AAF-6146-4E08-BB68-AC35F58E69C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9844012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7DF36-E6DB-479E-A702-6D7AE9592C0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3518162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4BCC49-3F3D-4943-A564-F0908A141ED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2051856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EDF71-5D51-4C1E-AAE9-E0CAC1EEB23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417483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663DFB4-8348-4031-A695-6069777188F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8BBED2-F210-40B4-B74E-B028ACB5F72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474344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C1203D-A117-4675-A280-17B4D76B661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23933782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5661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614372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2281735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5464316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777029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377690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954227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845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17BD277-3981-4189-A2D5-7834272000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2603522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016598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3BE92-B9A4-4CDC-A367-04D407C7B506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0AFA4E-A01D-4385-9C6C-96AC9CA6972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881719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719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4719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7BDCB-4FC8-4EE2-ACB2-4E160E438A1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5630989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8AC370-DB22-47F4-A707-90173890E80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69506477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1A5904-BC02-4F38-93B6-2B936BC2A4C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7712256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126908-8350-4041-9DF1-FB180EBFA0F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6839968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909A2-136E-4CB7-97AB-9550469657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798155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5F886D-913C-4737-A1AB-3ACDBE863F7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8815271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98C4F-91B9-4618-BF23-B5924A6C87B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44615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B09F993-A3FE-4910-8753-3F475B8B3E0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B2E8F0-5D22-47CB-844D-54D3898CA08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0419301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2B5A0-A56D-4A37-B415-A21A9AE6785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66541163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B6D48A-AE10-48E4-8A88-A1D402231BB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3869463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A38A59-088F-45F5-B491-37125CE359E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8936924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915816" y="620688"/>
            <a:ext cx="5770984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rgbClr val="1D263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2915816" y="3076"/>
            <a:ext cx="5770984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pic>
        <p:nvPicPr>
          <p:cNvPr id="4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2876" y="71414"/>
            <a:ext cx="1285852" cy="53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9149744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915816" y="620688"/>
            <a:ext cx="5770984" cy="288032"/>
          </a:xfrm>
        </p:spPr>
        <p:txBody>
          <a:bodyPr anchor="ctr">
            <a:noAutofit/>
          </a:bodyPr>
          <a:lstStyle>
            <a:lvl1pPr marL="0" indent="0" algn="r">
              <a:buNone/>
              <a:defRPr sz="1600" cap="small" baseline="0">
                <a:solidFill>
                  <a:srgbClr val="1D263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Modifiez le style des sous-titres du masque</a:t>
            </a:r>
            <a:endParaRPr lang="en-US" dirty="0"/>
          </a:p>
        </p:txBody>
      </p:sp>
      <p:sp>
        <p:nvSpPr>
          <p:cNvPr id="7" name="Espace réservé du titre 1"/>
          <p:cNvSpPr>
            <a:spLocks noGrp="1"/>
          </p:cNvSpPr>
          <p:nvPr>
            <p:ph type="title"/>
          </p:nvPr>
        </p:nvSpPr>
        <p:spPr>
          <a:xfrm>
            <a:off x="2915816" y="3076"/>
            <a:ext cx="5770984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01847774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374942-1510-4BE1-8583-DFE214EAF1B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6672367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A78C4-E04A-4F93-B6A1-2ADD27433C5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542927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22D941-0969-4143-8A14-144C238F58A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605479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054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51245F-2C55-4223-9B8B-F50F30DC234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82667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B757E34-1C07-4220-BB70-23512A7F4CF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E2DCBA-8EF4-4F39-A73A-43C794D986F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60444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EDCF9F-4BFF-4F86-9042-C4692ACBB6F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3055139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741133-B02F-423F-B880-B4E9DA49714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0599431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F8AD5-4176-49C4-BE89-5173657F075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206080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305B3-7BB3-46F7-87CE-614A8DB540D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0590333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54C0CE-2781-4520-AB51-3ACA7BEE1FD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167530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23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B70F5-C9B7-4249-8D04-42B3AFF4C6B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982101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gray">
          <a:xfrm>
            <a:off x="690563" y="3340100"/>
            <a:ext cx="7653337" cy="485775"/>
          </a:xfrm>
          <a:custGeom>
            <a:avLst/>
            <a:gdLst/>
            <a:ahLst/>
            <a:cxnLst>
              <a:cxn ang="0">
                <a:pos x="163" y="200"/>
              </a:cxn>
              <a:cxn ang="0">
                <a:pos x="4128" y="200"/>
              </a:cxn>
              <a:cxn ang="0">
                <a:pos x="4128" y="429"/>
              </a:cxn>
              <a:cxn ang="0">
                <a:pos x="0" y="441"/>
              </a:cxn>
              <a:cxn ang="0">
                <a:pos x="163" y="200"/>
              </a:cxn>
            </a:cxnLst>
            <a:rect l="0" t="0" r="r" b="b"/>
            <a:pathLst>
              <a:path w="4128" h="479">
                <a:moveTo>
                  <a:pt x="163" y="200"/>
                </a:moveTo>
                <a:cubicBezTo>
                  <a:pt x="163" y="200"/>
                  <a:pt x="2054" y="0"/>
                  <a:pt x="4128" y="200"/>
                </a:cubicBezTo>
                <a:cubicBezTo>
                  <a:pt x="4128" y="200"/>
                  <a:pt x="4128" y="314"/>
                  <a:pt x="4128" y="429"/>
                </a:cubicBezTo>
                <a:cubicBezTo>
                  <a:pt x="2371" y="200"/>
                  <a:pt x="688" y="479"/>
                  <a:pt x="0" y="441"/>
                </a:cubicBezTo>
                <a:lnTo>
                  <a:pt x="163" y="200"/>
                </a:lnTo>
                <a:close/>
              </a:path>
            </a:pathLst>
          </a:custGeom>
          <a:solidFill>
            <a:schemeClr val="hlink">
              <a:alpha val="5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>
              <a:solidFill>
                <a:srgbClr val="333333"/>
              </a:solidFill>
            </a:endParaRPr>
          </a:p>
        </p:txBody>
      </p:sp>
      <p:sp>
        <p:nvSpPr>
          <p:cNvPr id="515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5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solidFill>
                  <a:srgbClr val="578963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solidFill>
                  <a:srgbClr val="578963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solidFill>
                  <a:srgbClr val="578963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98F0A909-E3D2-4C43-9FAF-D988B6017B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9855257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739F59C1-922F-4B4C-81DF-55AFD3D633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86314842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468F469A-7547-4E79-A7E7-0846FE152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8178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1B6B376-3ACE-4787-BF88-54053275EB0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DA16E377-F7C1-49F3-97A1-248B61F2E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272026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FFF5642-3AC1-402D-9F85-98793C433B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980013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79941E82-274C-4A9D-8703-2BC019BB87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418390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FF7D29D3-A453-4AF6-A530-7BBBCCFECC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122145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331C9F70-9D9F-4DEF-B63B-178A43134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940892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E4C5BB96-59CB-4D25-A627-DFD1020FE0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3772260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0229811A-AC45-43E5-BFD2-1453CA61F1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3378460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6388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6388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Times New Roman" pitchFamily="18" charset="0"/>
              </a:defRPr>
            </a:lvl1pPr>
          </a:lstStyle>
          <a:p>
            <a:pPr>
              <a:defRPr/>
            </a:pPr>
            <a:fld id="{89F85962-A9F2-43F4-8C98-2F53A1ECBB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5562188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940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940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9BC126-6C51-4604-A3BB-393F25E5F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6270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9D5DE-1C1B-423A-A56E-0CB5328D4A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443170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BD18E1E-355C-4BA5-AB2E-9C5D0BEAFDC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94EE2C-2162-431D-9A03-536F272E4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3231252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9E361-1920-440B-A5A1-98B5AD5F29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6915165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1C461-A2F8-4429-BF77-12FFD48523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76283667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26BCA-1ADD-485F-AD38-21FF5F5D58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2544741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4C2B9-18C4-4C5F-A554-E93C0D2A5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9462811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0DB64A-84E6-425E-B657-A954EBF962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4299837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959FA-EF9F-403D-9539-6B145A2367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0664058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8E66D-4836-4D52-8452-FA661D65F4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30542498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7DE89E-D48E-4CA7-BCB8-EAFFD075F7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6187178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115ED-368E-435C-89AA-8AA21AFF7B6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251987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1805F-00B2-464D-8C6A-E6573154797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19E79BF-02FE-405F-BDDF-F82C2CF7AE8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A182BAFD-A51C-4BAF-A22E-52FBAE42EF99}" type="datetimeFigureOut">
              <a:rPr lang="th-TH"/>
              <a:pPr>
                <a:defRPr/>
              </a:pPr>
              <a:t>13/03/60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18ED9789-B57B-49A0-ACBC-80B0B6A2F19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30107299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76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76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C5826-620F-4DBF-A2B8-105D968A09E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5440605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B9AB3-B307-43B2-BADB-CB3930408E4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122278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236308-64E3-44C1-9362-07F3532F7EA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66850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9B3D1-3101-4053-83B3-960B10F1FDE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020711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14561-1738-452F-9DD3-65ACC9AB67F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7842958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8CFD93-4F31-447E-BDE1-2BF75C85FC0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055123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0C4E00-5C5C-42FE-90A2-89EB5BE369F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007527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09946E-B118-439B-9925-EF305DC3442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743316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34F13-1738-4DB0-8C69-523B19C81B7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9053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83E556B-9289-4E62-8809-4A6ABD41BFE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75AB2D-C475-443C-9852-DD52498601F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8185346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76CDA3-59E1-44BD-88BF-328E0EA091D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7033481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D784D-EF2A-4482-AFCC-98B6EEC7FE4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1986613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640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fld id="{B6712BA8-AC7F-463E-9D2F-36473C971CB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79189453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7D813-2CBB-4822-BBA0-FBE53951118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58438748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5C19D-10D7-4252-B819-F04896CE55B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20007805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601D0-8C1C-45C9-BC1E-676EB4F4239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4359601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94EC4-9FFB-4C4E-8764-DC913F56743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5236498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FAE076-2B2A-4D2F-B336-B6960AE701D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34094445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3043C-DE61-4C89-B1AE-FF66D0968D1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537497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342900"/>
            <a:ext cx="2057400" cy="5753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42900"/>
            <a:ext cx="6019800" cy="5753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9D35B23-81B5-45CE-8452-CBE43C00F1F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1D1B61-DF3B-4477-B7B9-378B1DB93A9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4121154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E229B-D2A8-446D-829B-EA74CF2B4E2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84350039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0C634-7801-4DFB-82BD-B51953AD51A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25269238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07F63-5073-44D9-85EE-2BC6DC11838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91505303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413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414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68598-C8D1-45BD-B49E-40C94696C2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970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53FA-14A7-46B5-9A41-EEC7F6D07A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0211999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DB731-1DE9-4562-B982-467A004593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304618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9FBA07-E3A2-44BC-9FB1-597A316BFD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1830461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C593F-F63A-41F1-8B97-4CE35CCFD4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379431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D27CA3-AFF3-4F51-8761-A4E662E25E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07348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429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A2C29BA-E01C-4597-92CA-A20CB786135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9A1B63-8DD6-450E-80CA-5D69798629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1050508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E67FE-5564-487E-AD50-A70295DBC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844061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BA0ED-45D3-46FD-AF05-B128FDFD0CC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4808558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0BD43-80D9-43F4-8FEF-53C3E8101B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94678516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9E5D8A-EA3E-4C24-B86E-79B1161717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9562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sp>
        <p:nvSpPr>
          <p:cNvPr id="1976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76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C18B061-E390-4343-89F9-40CA2FAA973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05743512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AA0B591-2EB0-4834-B39F-42FCE65511C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71901510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6F0E4D8-8D2A-46E5-AF8C-066AD422CF7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44126909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9C37C7F-F795-4D5F-886D-C4CB161ADC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65389790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99372E-951C-462A-8D3A-C41E049008A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331767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948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8948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8966588F-C522-4F30-8805-528FFA8507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3469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47D2C109-5525-4AF1-A00F-C68ED8B9F89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62547988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42296FE-86C0-4958-A0A0-3ED9E86A1B5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63688112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218FA08-E69E-4AD7-8F6D-BFE9CB2DFE3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11780997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00FA887-5B6A-4A6B-A6A2-3E691A1D203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07995356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480C4B-8764-4B8B-A211-27A1E11AAAE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58003545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40F11AC-D952-46E5-A001-2AC07CD695A8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31520680"/>
      </p:ext>
    </p:extLst>
  </p:cSld>
  <p:clrMapOvr>
    <a:masterClrMapping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EE5C625-A296-4C95-9521-1684D65EB1A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26557486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40347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1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347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CC77E-52F8-4ECA-A3FF-7C540BA2096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50996951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FA41B8-7A5F-4C6C-8880-ED94C3AC156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61905474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79BCA9-998A-4D85-84C2-36077F37D3C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043587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008E730E-25C6-40CF-BAFE-F8A4F2D6F2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5838734"/>
      </p:ext>
    </p:extLst>
  </p:cSld>
  <p:clrMapOvr>
    <a:masterClrMapping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2FDBF9-DDA5-465E-BC72-4416BF2A418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23675677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E69C2-0B1B-4C34-AC9A-42B094410FB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936031687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9A4B95-4777-46DB-BE30-0C5ED322A81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3813589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98A43-9F55-4BEB-A34D-013B955C0CA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51546611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1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5B5727-4E1F-421A-AB29-E3730E1BC3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93594463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ACBD7C-94DE-4593-A83A-44C8EF5BF70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05679971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10B93-BE36-4F59-948D-D5FD70918AC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72337283"/>
      </p:ext>
    </p:extLst>
  </p:cSld>
  <p:clrMapOvr>
    <a:masterClrMapping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73D67-D3FE-4C46-98D6-474D55E380D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00273126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7F6D0-9202-475D-878C-5D42CF72301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70803678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-12700" y="1681163"/>
            <a:ext cx="9144000" cy="1766887"/>
            <a:chOff x="-8" y="1059"/>
            <a:chExt cx="5760" cy="1113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ltGray">
            <a:xfrm>
              <a:off x="0" y="2016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ltGray">
            <a:xfrm>
              <a:off x="0" y="2148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-8" y="1059"/>
              <a:ext cx="833" cy="990"/>
              <a:chOff x="-8" y="1059"/>
              <a:chExt cx="833" cy="990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ltGray">
              <a:xfrm>
                <a:off x="-8" y="10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ltGray">
              <a:xfrm>
                <a:off x="-4" y="1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ltGray">
              <a:xfrm>
                <a:off x="99" y="1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ltGray">
              <a:xfrm>
                <a:off x="283" y="1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308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1905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Click to edit Master title style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39913" y="3886200"/>
            <a:ext cx="6400800" cy="1752600"/>
          </a:xfrm>
        </p:spPr>
        <p:txBody>
          <a:bodyPr/>
          <a:lstStyle>
            <a:lvl1pPr marL="0" indent="0" algn="ctr">
              <a:buFont typeface="Monotype Sorts" charset="2"/>
              <a:buNone/>
              <a:defRPr/>
            </a:lvl1pPr>
          </a:lstStyle>
          <a:p>
            <a:r>
              <a:rPr lang="th-TH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>
          <a:xfrm>
            <a:off x="12128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1250" y="6232525"/>
            <a:ext cx="28956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02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440C50B-1E0B-4A09-8317-3456B9E2FD0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418348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768EB1E4-1295-4F5C-A013-A8DD1C294E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5577362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1FFE488-1A0B-4CE9-AF59-27CC28C5595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14149359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A772F15-0415-4815-ACDB-4FA9858FA03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32413162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275D6E8-3EC1-4827-BC79-2B7484522F9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988816179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582D408-FA69-4266-97FB-986786DF013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60986636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9D944E2-2199-4AC8-A6B1-42BA0CF4A93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73610874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D0A273C0-4991-475F-816C-85D9209A34E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73546935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4E0C5C4-88EC-452E-A7A0-6A43DC54B7F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82164954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4BA291D-0FAB-4E12-ABB5-D17376221C5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68360772"/>
      </p:ext>
    </p:extLst>
  </p:cSld>
  <p:clrMapOvr>
    <a:masterClrMapping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17793EE-9B1F-4568-9126-D3F772BD983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083052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342900"/>
            <a:ext cx="2057400" cy="5753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42900"/>
            <a:ext cx="6019800" cy="5753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AE2C2FF-C5BA-46CD-BA45-83AE7F23714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3073194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AF8E05A4-F621-45CB-B8F5-2090BA2570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0337779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429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3DF48F0-F215-4104-B449-83D63DA363E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92940707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6185590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3100850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4197330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63019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5919659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0526915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7214774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9281469"/>
      </p:ext>
    </p:extLst>
  </p:cSld>
  <p:clrMapOvr>
    <a:masterClrMapping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36308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EEB3DF78-A6E6-4255-AEC0-29D91192E6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970788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1240857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448111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796405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5427478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7648333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0735016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1271176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4331451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8544649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07728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A37C36C5-76B4-482B-BF92-FB6BE84A89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44824116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0231656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95738782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082514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7715417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48331195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7989093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59536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9457657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1013375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3617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AFAA4-05FA-4C87-A818-F42A12E8F0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5C3B8173-3E9D-4D0F-9D1D-8E1CDF799A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96078020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7129642"/>
      </p:ext>
    </p:extLst>
  </p:cSld>
  <p:clrMapOvr>
    <a:masterClrMapping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592029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3545206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5126521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190443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4074770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8152242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8056502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633643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71225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F8631B7C-4D69-4D26-B604-C70F9D5507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0788037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1647925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307829"/>
      </p:ext>
    </p:extLst>
  </p:cSld>
  <p:clrMapOvr>
    <a:masterClrMapping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4656610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9544781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908515-A2F2-4460-A1BA-F8615EFCDC30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13/03/60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17BF4E-C538-4E1E-8879-C37A558211BD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1436453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7D98313E-F321-4638-9C78-1BAACA3A3003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D3154D55-997F-41D1-B1EA-2100B84B6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12364460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DE408778-55B6-4C8A-A019-ADF3E29E516F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03C762CE-5F2C-4936-875D-8ED97E391D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7151843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F818F003-FF73-47B3-9DA6-E161B34B3250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D4FC7053-5F3C-43EF-936D-14672C16C0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9014283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87CFC249-2116-4CD3-B8BB-5CB9F050C8D1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9F584560-76DA-4B50-8927-BEC1F76BD6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05297291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46EE8BC4-5D39-4027-8E8B-B51C61B97047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8152E066-1E9F-4D90-B380-F26C992104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43624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A6947C75-BACD-4854-921C-6AE82B579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81462300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386CB62D-3B91-4E00-8546-EF9D71F24256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84157753-F80A-4BA0-AC69-53E316B894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5977618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10171A25-69F9-405F-83B3-F8575EFB40B4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FF471733-63F1-4452-BCA8-E01C096901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25667788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0C3835C1-1A6F-4D71-A7E4-DA194E4F553D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0EB7F045-AE7E-4570-8625-06449DB064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99691207"/>
      </p:ext>
    </p:extLst>
  </p:cSld>
  <p:clrMapOvr>
    <a:masterClrMapping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F2A10E56-12E8-43B3-8612-43F316BB1E96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7A86F7C1-4AF7-4B9A-87F4-1152BDE0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8857151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818AE349-9CFE-418D-960B-1D36D9888361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09248F20-2679-4493-B3A8-B6CDF05498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7022551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94AB55B4-8565-4A7F-B93D-5E30FB287C1C}" type="datetimeFigureOut">
              <a:rPr lang="en-US"/>
              <a:pPr>
                <a:defRPr/>
              </a:pPr>
              <a:t>3/13/2017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imes New Roman" pitchFamily="18" charset="0"/>
                <a:cs typeface="Angsana New" pitchFamily="18" charset="-34"/>
              </a:defRPr>
            </a:lvl1pPr>
          </a:lstStyle>
          <a:p>
            <a:pPr>
              <a:defRPr/>
            </a:pPr>
            <a:fld id="{F5D926DB-9FD9-4666-9373-5500AB5693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1784241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00260" y="3244861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14612" y="467679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6FA57-3B60-45FC-AA02-517127A19501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8BAF2-B449-457C-B4AA-6AF88FBAE5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8682482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A2E36F-960D-48B7-A7D8-233191C931C5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332D6-EC71-4BD7-881C-C50A02DA3FD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83936581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EE55C-E644-4D2E-9C41-734CE22F91B7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B0B267-E740-4010-BA28-7C39BB46E52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12716750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E7A39-DAB7-4F14-AB9A-DC9F1ABE6A4F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B17081-7585-40DF-9FAB-8DB829694F5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9112749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B50EF310-46E7-4029-8700-AB1FE1F2F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03040806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DD555-FF55-41FD-AC1C-9A4D607D4C16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3352AF-269B-45C2-86F0-8EF97F72EC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408202771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C3C53-5020-4333-9C0D-FD60AB19A56B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608F4B-2ACC-4F7F-BF70-2B2D5E23DF6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94406178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574D60-4F32-40EF-9E2F-29955CE60A55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B4D1E-1D36-4C82-A81A-70EAB0836A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64426495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2AD4D-9EC4-4376-AE9D-26E997397948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227DE-AE50-4291-B052-8B467B1835C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69740430"/>
      </p:ext>
    </p:extLst>
  </p:cSld>
  <p:clrMapOvr>
    <a:masterClrMapping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FA4E-8906-4A3E-AE14-79D1FF2B04C0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D80EA-3BB8-46B2-9AF2-7DC0B240FA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817560868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7C4B8C-2C1D-42B0-955E-B4D000A95E64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7A58A1-0ACA-4BFB-ACC6-B4CE9F3BC61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4871952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2ADAE-C5A5-4AC1-B167-FA5514D05650}" type="datetimeFigureOut">
              <a:rPr lang="en-US"/>
              <a:pPr>
                <a:defRPr/>
              </a:pPr>
              <a:t>3/13/2017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9D010-8912-425D-9185-BD65B2414D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412647655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76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76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CCE3E-2BBA-42A5-B8DB-C10968335DF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03309875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3C1FAC-83CA-4479-86BF-7E3AC4C8E8D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50634460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62C8C-B6BD-42E5-84F3-BD154F219E5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489925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66B6F96E-E86C-458D-A775-14C06902D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1753098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F0A08-FE0A-4D1B-9D3C-92CB0BEC46B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36905323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4E8EC0-E1CA-428A-94B7-37498DB56E1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20447179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3E51A-F959-450B-AD93-23F4C4BCB7A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10182976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CD7BEF-AAA6-4CDF-B485-7D674428903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14537714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B4087-048C-4379-9CFF-F77BB0B3C9D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86227615"/>
      </p:ext>
    </p:extLst>
  </p:cSld>
  <p:clrMapOvr>
    <a:masterClrMapping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225506-CE63-4F46-9EF4-5A4662E6EDC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10996240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B0EC0-ADDB-4D38-8321-DAD03EA57F6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98135635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EA337-FD58-4506-B24D-BF22E49D70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52474182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7B3859-58E0-43DA-8C84-4CB4F2E3E9A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32072802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5760" cy="5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3147"/>
              <a:ext cx="5760" cy="11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8" name="AutoShape 11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9" name="AutoShape 12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0" name="AutoShape 13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1" name="AutoShape 14"/>
            <p:cNvSpPr>
              <a:spLocks noChangeArrowheads="1"/>
            </p:cNvSpPr>
            <p:nvPr/>
          </p:nvSpPr>
          <p:spPr bwMode="auto">
            <a:xfrm rot="5400000" flipH="1">
              <a:off x="83" y="3780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2" name="AutoShape 15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3" name="AutoShape 16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4" name="AutoShape 17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16" name="AutoShape 19"/>
          <p:cNvSpPr>
            <a:spLocks noChangeArrowheads="1"/>
          </p:cNvSpPr>
          <p:nvPr/>
        </p:nvSpPr>
        <p:spPr bwMode="auto">
          <a:xfrm flipH="1">
            <a:off x="547688" y="2717800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17" name="Oval 20"/>
          <p:cNvSpPr>
            <a:spLocks noChangeArrowheads="1"/>
          </p:cNvSpPr>
          <p:nvPr/>
        </p:nvSpPr>
        <p:spPr bwMode="auto">
          <a:xfrm>
            <a:off x="433388" y="26971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463550" y="2700338"/>
            <a:ext cx="161925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19" name="Oval 22"/>
          <p:cNvSpPr>
            <a:spLocks noChangeArrowheads="1"/>
          </p:cNvSpPr>
          <p:nvPr/>
        </p:nvSpPr>
        <p:spPr bwMode="auto">
          <a:xfrm>
            <a:off x="9236075" y="2697163"/>
            <a:ext cx="3048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20" name="Rectangle 23"/>
          <p:cNvSpPr>
            <a:spLocks noChangeArrowheads="1"/>
          </p:cNvSpPr>
          <p:nvPr/>
        </p:nvSpPr>
        <p:spPr bwMode="auto">
          <a:xfrm>
            <a:off x="484188" y="2760663"/>
            <a:ext cx="8751887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22" name="AutoShape 25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3" name="AutoShape 26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5" name="AutoShape 28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6" name="AutoShape 29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7" name="AutoShape 30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2954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 typeface="Monotype Sorts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0" name="Rectangle 7"/>
          <p:cNvSpPr>
            <a:spLocks noGrp="1" noChangeArrowheads="1"/>
          </p:cNvSpPr>
          <p:nvPr>
            <p:ph type="dt" sz="half" idx="10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2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5ACAD00-0D14-4F57-ACC5-3C2A99C879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012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Garamond" pitchFamily="18" charset="0"/>
              </a:defRPr>
            </a:lvl1pPr>
          </a:lstStyle>
          <a:p>
            <a:pPr>
              <a:defRPr/>
            </a:pPr>
            <a:fld id="{C30C6C18-5C98-4156-A631-F84293FB31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4558312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10D27-EDC6-41FF-8BBC-E414261D32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8529213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A9CCB-2483-4A62-9132-2DD42C7468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6758415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C1AAB-EFFB-4A06-997C-988BDD65C5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9728365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4CD7E-EC59-4F4A-9F98-F55A6A3A5B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2471388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52BEA-4C13-4B18-9028-659469CC53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0942176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53432-0563-4976-8525-34BE00C109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7677131"/>
      </p:ext>
    </p:extLst>
  </p:cSld>
  <p:clrMapOvr>
    <a:masterClrMapping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38FC0A-BAB2-466E-81A6-B9322C80B1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9657494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3497F9-C8DE-48B5-9644-B9EE34CA4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9438871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200EF-0007-45DE-9F79-FCC9022670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4686275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419100"/>
            <a:ext cx="1943100" cy="574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419100"/>
            <a:ext cx="5676900" cy="5740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5D6AF-CF47-4CB8-BEA9-D42E050ABA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0708065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8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7654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7655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0CC6D-9067-4597-B026-69418250C48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204201037"/>
      </p:ext>
    </p:extLst>
  </p:cSld>
  <p:clrMapOvr>
    <a:masterClrMapping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219200" y="419100"/>
            <a:ext cx="7772400" cy="57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65555-AF64-4DC2-9F90-3BEC1B2D8B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71227331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A5FF8-14BE-48ED-A91F-024B9FE458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54699054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7931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37932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BAC31-40C6-41F3-A6F9-19926ED7161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7780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98F94-F29D-4223-8150-A7A21D1A8D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0441023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52718C-BC0A-4A39-89E7-628710BA45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94187720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F7BEC-14E0-4DFF-A41B-65A73B9880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2387909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3DB85-A3C2-40E3-8BCF-F1299CFBB7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0306134"/>
      </p:ext>
    </p:extLst>
  </p:cSld>
  <p:clrMapOvr>
    <a:masterClrMapping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84C467-7390-4991-9198-9816E6FB6D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9811710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FEA7E-8F22-489B-80E4-6F46E0B1B8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2523384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5B18E-8CED-4772-AFBC-EAAC12CF3D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53836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F97DC8-8AB6-4026-A190-E66936EA10E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47887349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043F03-510F-4609-B8CA-B0C89BDEF4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3621073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074C4D-5961-454E-8CE4-78D4A317B1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70373548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F4FD9-8E2C-45DB-9B2A-FE05B632B0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4630252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1035050" y="1552575"/>
            <a:ext cx="10179050" cy="5305425"/>
            <a:chOff x="-652" y="978"/>
            <a:chExt cx="6412" cy="3342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24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652" y="978"/>
              <a:ext cx="4237" cy="3342"/>
            </a:xfrm>
            <a:custGeom>
              <a:avLst/>
              <a:gdLst>
                <a:gd name="G0" fmla="+- 0 0 0"/>
                <a:gd name="G1" fmla="+- 21231 0 0"/>
                <a:gd name="G2" fmla="+- 21600 0 0"/>
                <a:gd name="T0" fmla="*/ 3977 w 21600"/>
                <a:gd name="T1" fmla="*/ 0 h 21231"/>
                <a:gd name="T2" fmla="*/ 21600 w 21600"/>
                <a:gd name="T3" fmla="*/ 21231 h 21231"/>
                <a:gd name="T4" fmla="*/ 0 w 21600"/>
                <a:gd name="T5" fmla="*/ 21231 h 21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231" fill="none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</a:path>
                <a:path w="21600" h="21231" stroke="0" extrusionOk="0">
                  <a:moveTo>
                    <a:pt x="3976" y="0"/>
                  </a:moveTo>
                  <a:cubicBezTo>
                    <a:pt x="14194" y="1914"/>
                    <a:pt x="21600" y="10835"/>
                    <a:pt x="21600" y="21231"/>
                  </a:cubicBezTo>
                  <a:lnTo>
                    <a:pt x="0" y="21231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sp>
        <p:nvSpPr>
          <p:cNvPr id="93189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th-TH"/>
              <a:t>คลิกเพื่อแก้ไขลักษณะต้นแบบชื่อเรื่อง</a:t>
            </a:r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85800" y="3429000"/>
            <a:ext cx="6400800" cy="1752600"/>
          </a:xfrm>
        </p:spPr>
        <p:txBody>
          <a:bodyPr lIns="92075" tIns="46038" rIns="92075" bIns="46038"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th-TH"/>
              <a:t>คลิกเพื่อแก้ไขลักษณะต้นแบบหัวข้อย่อย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710414F6-FB83-4739-9287-B0160379EBF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47633362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6B88C940-8601-4C7B-9F54-47EB6A89065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06773239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E6A6EC3A-379D-49F8-B752-F6318ACC7F2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2104394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A5FC294B-A7E5-4360-BDCC-023C1DC01E1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4035539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129D5F23-CB59-4050-AA0F-9FDFEDD547C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56322025"/>
      </p:ext>
    </p:extLst>
  </p:cSld>
  <p:clrMapOvr>
    <a:masterClrMapping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313ABF2E-F4AC-4AD3-82C4-20C4E32128E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31741160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BC1DEC68-9176-4717-A710-71E4FF7B06D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936056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E34A9-0FDF-45FE-BAC5-EE4FFEF48A1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680011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425AD1E3-6CD7-4B21-A0DF-A41D9210F78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10463301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274EE4F0-A0D7-478F-ABAA-45E7315D069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0496615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9D7E7A75-B9E9-4BB3-A7E5-4901152096E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12058723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C5CEE7F9-8134-447F-A9E7-7B247AD14D8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81825308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B8F2116F-C3A1-4A2A-8FD5-E0418FA9CB7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71483713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latin typeface="Angsana New" pitchFamily="18" charset="-34"/>
              </a:defRPr>
            </a:lvl1pPr>
          </a:lstStyle>
          <a:p>
            <a:pPr>
              <a:defRPr/>
            </a:pPr>
            <a:fld id="{C32B1E15-A982-4D76-8C8B-0765321E676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19160443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07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5760" cy="535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76" name="Rectangle 4"/>
            <p:cNvSpPr>
              <a:spLocks noChangeArrowheads="1"/>
            </p:cNvSpPr>
            <p:nvPr/>
          </p:nvSpPr>
          <p:spPr bwMode="hidden">
            <a:xfrm>
              <a:off x="0" y="3147"/>
              <a:ext cx="5760" cy="1173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307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295400" y="1524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>
              <a:buFont typeface="Monotype Sorts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12954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248400"/>
            <a:ext cx="28956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162800" y="6248400"/>
            <a:ext cx="1905000" cy="4572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8590E2A-FA69-44EF-9FF5-C1F7467926D3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3083" name="AutoShape 11"/>
            <p:cNvSpPr>
              <a:spLocks noChangeArrowheads="1"/>
            </p:cNvSpPr>
            <p:nvPr/>
          </p:nvSpPr>
          <p:spPr bwMode="auto">
            <a:xfrm rot="5400000" flipH="1">
              <a:off x="82" y="1994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84" name="AutoShape 12"/>
            <p:cNvSpPr>
              <a:spLocks noChangeArrowheads="1"/>
            </p:cNvSpPr>
            <p:nvPr/>
          </p:nvSpPr>
          <p:spPr bwMode="auto">
            <a:xfrm rot="5400000" flipH="1">
              <a:off x="82" y="2588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85" name="AutoShape 13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86" name="AutoShape 14"/>
            <p:cNvSpPr>
              <a:spLocks noChangeArrowheads="1"/>
            </p:cNvSpPr>
            <p:nvPr/>
          </p:nvSpPr>
          <p:spPr bwMode="auto">
            <a:xfrm rot="5400000" flipH="1">
              <a:off x="84" y="3774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87" name="AutoShape 15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88" name="AutoShape 16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89" name="AutoShape 17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3091" name="AutoShape 19"/>
          <p:cNvSpPr>
            <a:spLocks noChangeArrowheads="1"/>
          </p:cNvSpPr>
          <p:nvPr/>
        </p:nvSpPr>
        <p:spPr bwMode="auto">
          <a:xfrm flipH="1">
            <a:off x="547688" y="2717800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3092" name="Oval 20"/>
          <p:cNvSpPr>
            <a:spLocks noChangeArrowheads="1"/>
          </p:cNvSpPr>
          <p:nvPr/>
        </p:nvSpPr>
        <p:spPr bwMode="auto">
          <a:xfrm>
            <a:off x="433388" y="26971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463550" y="2700338"/>
            <a:ext cx="161925" cy="415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3094" name="Oval 22"/>
          <p:cNvSpPr>
            <a:spLocks noChangeArrowheads="1"/>
          </p:cNvSpPr>
          <p:nvPr/>
        </p:nvSpPr>
        <p:spPr bwMode="auto">
          <a:xfrm>
            <a:off x="9236075" y="2697163"/>
            <a:ext cx="304800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484188" y="2760663"/>
            <a:ext cx="8751887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grpSp>
        <p:nvGrpSpPr>
          <p:cNvPr id="3096" name="Group 24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3097" name="AutoShape 25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98" name="AutoShape 26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099" name="AutoShape 27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100" name="AutoShape 28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101" name="AutoShape 29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102" name="AutoShape 30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103" name="Freeform 31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2 w 532"/>
                <a:gd name="T5" fmla="*/ 465 h 465"/>
                <a:gd name="T6" fmla="*/ 532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3104" name="Freeform 32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>
                <a:gd name="T0" fmla="*/ 457 w 457"/>
                <a:gd name="T1" fmla="*/ 260 h 264"/>
                <a:gd name="T2" fmla="*/ 1 w 457"/>
                <a:gd name="T3" fmla="*/ 0 h 264"/>
                <a:gd name="T4" fmla="*/ 0 w 457"/>
                <a:gd name="T5" fmla="*/ 264 h 264"/>
                <a:gd name="T6" fmla="*/ 457 w 457"/>
                <a:gd name="T7" fmla="*/ 26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59964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" grpId="0" animBg="1"/>
      <p:bldP spid="3094" grpId="0" animBg="1"/>
    </p:bldLst>
  </p:timing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9B3DF7-5DB7-4D6B-9CE7-732EC1E7432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9320562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B9328-9A9E-4A01-94A9-07E84287C89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339227"/>
      </p:ext>
    </p:extLst>
  </p:cSld>
  <p:clrMapOvr>
    <a:masterClrMapping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DB4C2-DCFC-442F-ACEA-8922331F518B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211155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693FC-A839-4803-933D-38647E2A33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7182908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A461B8-49AA-42AC-B142-64FE245E102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04523052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2E731-3C3B-42AF-8FC4-F17FD526C92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481248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BBEA24-DBEA-4BEA-B7F0-776C85DCAA8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4393336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05BA4C-D6D7-4DA6-8628-C37AF0BF0CB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7591986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CE010E-45FC-424B-B3D1-7867C683C77F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3577010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4A18B4-AE34-4756-90E6-B99976BEFB1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3651687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00" y="419100"/>
            <a:ext cx="1943100" cy="5740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419100"/>
            <a:ext cx="5676900" cy="5740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0A2DED-4227-4E72-A15A-51095E7693D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8676534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219200" y="419100"/>
            <a:ext cx="7772400" cy="574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22555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09295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96C2FAA-1C18-480B-A2A3-A19D3440326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25847185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191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219200" y="20447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1600" y="20447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22555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9295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9574FEC-1DE0-4E8B-A33B-5AB48321633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1036547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7190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2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47191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951AB-B8FF-4CFC-9B95-4B18E6D7DDE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25739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FE902-7B12-46DB-9CE2-EEB1854F72D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37290-CF57-416A-9549-92322622475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883663774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8A21C7-1CD3-4B5B-BCE4-33B9FE62CE9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13598674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D6D691-C3A8-4511-9002-1104358D343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2065148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5359B9-980B-4C46-819E-7B36A40493D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12840322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8AE535-B263-49F9-92F9-CAEF921AE73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780693306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66A7A-64E2-4782-9969-6E8C4C547B2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86390269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4E643C-D043-46C9-AA6B-0A94DF5111F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451845124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485A40-5294-4191-839D-444AFF601D5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322053510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C474FE-CE60-4A64-9C03-666BD887785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668848686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965430-21E0-4052-8D58-3CC650D3AA4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907518784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01F471-AD79-4003-9E3F-C9EFC8ABFEE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983034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C1F251-32EE-4E91-B810-7D2C1A70B3B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344513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B482F-07D9-4AEB-AAA8-A40EE9C2F2E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976773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ABAF4-CCF9-4FB5-BC35-C388AFA0491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51396885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8CD6F-C71F-4B85-9199-5F40435D4F3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617856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CA21BE-05D2-4CD8-9017-72B8BE0F271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05455865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AE743-93C0-4688-AB98-A0B6A352F6F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79918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6D7E2B-EFBD-420E-A209-9239AFF47CCD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794986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7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8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grpSp>
          <p:nvGrpSpPr>
            <p:cNvPr id="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19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0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1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2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23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403478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1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03479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287D2-3684-457D-93F2-1F9317BE6E3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26" name="Rectangle 26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989851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29BC7-E503-4EB6-804F-D571073E2FB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0624659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197AFE-AA9B-4087-AFE0-29C652F1D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BB3886-4680-40CE-9690-A9B89B0E7DC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0242191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A0CA42-4028-4388-B32F-FC3EACB35C1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463962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E5CF0-98A0-48A3-9CB0-0B78C197F86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17442312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324A1-6D5F-4A78-91C7-7FACDBC75F1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2671115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03327E-98A3-4594-84DD-FBADA2A3440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3980759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1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DDC17E-8851-49B9-A187-F75D7791D25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1112499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47248B-B769-4DD8-857C-58A455D132CA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2185648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8663C-42E0-4B0F-AF26-20399B39B91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5394579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9D48B-7AFE-4DD5-BBF6-06437D410756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1696545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Rectangle 2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868526-1540-482B-8689-6A5122F4CA0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180307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F836D-75CC-4461-B3BA-8DDCADA934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A6F15-2B5E-4233-941D-EFD9A01F6D1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739690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9F5671-0B9C-4A68-B9AD-188A4BD4DC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14134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9E217-9274-4F7D-9F61-DF2CD9CAA5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700038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49DF3B-6EBD-4065-813F-E19C00CF8C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536673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EBF21-38D6-4B3E-BD45-15C2D2537F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5149973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695985-3959-48E1-8939-7C711182FF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597690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6B25F7-ECC9-46A0-A640-CBF529A1D8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952894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EB405-30E2-454F-866A-5EDE0E035F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6065686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0084A0-4D90-4D68-B309-1F938F258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567994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3D1BB-E6C6-4B47-8A45-3A9972F9EE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179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F87EE-F6D5-4C44-9A57-08D560923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72904-BE61-4D8F-BAC0-25BE29C58F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8887051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-12700" y="1681163"/>
            <a:ext cx="9144000" cy="1766887"/>
            <a:chOff x="-8" y="1059"/>
            <a:chExt cx="5760" cy="1113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ltGray">
            <a:xfrm>
              <a:off x="0" y="2016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ltGray">
            <a:xfrm>
              <a:off x="0" y="2148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7" name="Group 8"/>
            <p:cNvGrpSpPr>
              <a:grpSpLocks/>
            </p:cNvGrpSpPr>
            <p:nvPr/>
          </p:nvGrpSpPr>
          <p:grpSpPr bwMode="auto">
            <a:xfrm>
              <a:off x="-8" y="1059"/>
              <a:ext cx="833" cy="990"/>
              <a:chOff x="-8" y="1059"/>
              <a:chExt cx="833" cy="990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ltGray">
              <a:xfrm>
                <a:off x="-8" y="10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ltGray">
              <a:xfrm>
                <a:off x="-4" y="1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ltGray">
              <a:xfrm>
                <a:off x="99" y="1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ltGray">
              <a:xfrm>
                <a:off x="283" y="1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308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1905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Click to edit Master title style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39913" y="3886200"/>
            <a:ext cx="6400800" cy="1752600"/>
          </a:xfrm>
        </p:spPr>
        <p:txBody>
          <a:bodyPr/>
          <a:lstStyle>
            <a:lvl1pPr marL="0" indent="0" algn="ctr">
              <a:buFont typeface="Monotype Sorts" charset="2"/>
              <a:buNone/>
              <a:defRPr/>
            </a:lvl1pPr>
          </a:lstStyle>
          <a:p>
            <a:r>
              <a:rPr lang="th-TH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>
          <a:xfrm>
            <a:off x="12128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1250" y="6232525"/>
            <a:ext cx="28956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02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EE66C7E-3DCE-44F4-B31A-832D4A596FC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0901867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70E06DFF-2535-4C34-9225-3A92163206F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4215166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EBE40E1-8E5B-4595-8EDE-464B94962D3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3609808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3C30AEA-7116-467B-B196-E135CE99121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9069604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5C281852-847F-42D4-82EF-59CEAC05E2A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74259550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98D8DB7-F133-4DB2-B12D-E8A3541521B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40082315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7FB9B3C-633A-4C0A-9D80-5A77B2F0F30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025583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40B4F45-8A90-403A-867E-A6E460F2853D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1942432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F09D0DA1-1725-48D9-85D0-BDAEE41C16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12445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1" y="27306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90BE2-41F6-4712-AAD2-290B265B07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C81C3BDC-AA4D-4ED5-B33E-C9E003A3B6C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82511416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342900"/>
            <a:ext cx="2057400" cy="5753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42900"/>
            <a:ext cx="6019800" cy="5753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5773E1F-6B1C-4A4D-9070-AD0EE3B8E8C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92570395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429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14E9512D-627B-4597-956D-640232D3BAE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05476470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2700" y="1681163"/>
            <a:ext cx="9144000" cy="1766887"/>
            <a:chOff x="-8" y="1059"/>
            <a:chExt cx="5760" cy="1113"/>
          </a:xfrm>
        </p:grpSpPr>
        <p:sp>
          <p:nvSpPr>
            <p:cNvPr id="5" name="Rectangle 2"/>
            <p:cNvSpPr>
              <a:spLocks noChangeArrowheads="1"/>
            </p:cNvSpPr>
            <p:nvPr/>
          </p:nvSpPr>
          <p:spPr bwMode="ltGray">
            <a:xfrm>
              <a:off x="0" y="2016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6" name="Rectangle 3"/>
            <p:cNvSpPr>
              <a:spLocks noChangeArrowheads="1"/>
            </p:cNvSpPr>
            <p:nvPr/>
          </p:nvSpPr>
          <p:spPr bwMode="ltGray">
            <a:xfrm>
              <a:off x="0" y="2148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-8" y="1059"/>
              <a:ext cx="833" cy="990"/>
              <a:chOff x="-8" y="1059"/>
              <a:chExt cx="833" cy="990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ltGray">
              <a:xfrm>
                <a:off x="-8" y="10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ltGray">
              <a:xfrm>
                <a:off x="-4" y="1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ltGray">
              <a:xfrm>
                <a:off x="99" y="1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ltGray">
              <a:xfrm>
                <a:off x="283" y="1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3082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1219200" y="1905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/>
              <a:t>Click to edit Master title style</a:t>
            </a:r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39913" y="3886200"/>
            <a:ext cx="6400800" cy="1752600"/>
          </a:xfrm>
        </p:spPr>
        <p:txBody>
          <a:bodyPr/>
          <a:lstStyle>
            <a:lvl1pPr marL="0" indent="0" algn="ctr">
              <a:buFont typeface="Monotype Sorts" charset="2"/>
              <a:buNone/>
              <a:defRPr/>
            </a:lvl1pPr>
          </a:lstStyle>
          <a:p>
            <a:r>
              <a:rPr lang="th-TH"/>
              <a:t>Click to edit Master subtitle style</a:t>
            </a:r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dt" sz="quarter" idx="10"/>
          </p:nvPr>
        </p:nvSpPr>
        <p:spPr>
          <a:xfrm>
            <a:off x="12128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ftr" sz="quarter" idx="11"/>
          </p:nvPr>
        </p:nvSpPr>
        <p:spPr>
          <a:xfrm>
            <a:off x="3651250" y="6232525"/>
            <a:ext cx="28956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80250" y="6232525"/>
            <a:ext cx="1905000" cy="457200"/>
          </a:xfrm>
        </p:spPr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3E461CB-6FE7-46AC-B8A5-C44F589C72E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945365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39997FF-4BCB-4D83-8C64-1936FF52D3C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70705051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DB203FB-5FEC-432B-8780-63B935A7004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58730678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32CE7A7-2721-4501-A998-E6F0A3CA759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8736498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66C82488-08C0-4BE1-BA79-08C114C435E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54239849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EE86DFAD-133C-4059-86C0-BB64516A98C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47669867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813EE160-1750-4DE5-80D0-6836AF8863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796765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95E02-E323-4151-8A85-949C789422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2EDC34EA-6D5E-4332-AD00-A4418F6D205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65093848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A385010E-063E-4F0A-935C-60F17624F4E5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6499913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37747B0E-881B-4F16-BCC9-4D6A064D0E8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89428338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342900"/>
            <a:ext cx="2057400" cy="5753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42900"/>
            <a:ext cx="6019800" cy="5753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9BBB7D9C-64CD-45D1-A4B6-979DE57D291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88746576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429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hangingPunct="1">
              <a:defRPr>
                <a:latin typeface="Arial" pitchFamily="34" charset="0"/>
                <a:cs typeface="Angsana New" pitchFamily="18" charset="-34"/>
              </a:defRPr>
            </a:lvl1pPr>
          </a:lstStyle>
          <a:p>
            <a:pPr>
              <a:defRPr/>
            </a:pPr>
            <a:fld id="{052595BC-A90F-4B46-ABDC-2A12A4326FF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4287081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5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6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7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1963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81964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C602F-129A-45E5-8CBB-5292F1017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86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E60FF7-2F21-42BB-82BC-060448A6C03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511362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8ECDF9-769D-4BA2-81C8-FCFD17F2C2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8833710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4FA0ED-C6F5-47DD-AFB5-E5B86C9070A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846001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CFDB1-1456-4795-84B2-532AB365C4E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95055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6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5.xml"/><Relationship Id="rId12" Type="http://schemas.openxmlformats.org/officeDocument/2006/relationships/slideLayout" Target="../slideLayouts/slideLayout130.xml"/><Relationship Id="rId2" Type="http://schemas.openxmlformats.org/officeDocument/2006/relationships/slideLayout" Target="../slideLayouts/slideLayout120.xml"/><Relationship Id="rId1" Type="http://schemas.openxmlformats.org/officeDocument/2006/relationships/slideLayout" Target="../slideLayouts/slideLayout119.xml"/><Relationship Id="rId6" Type="http://schemas.openxmlformats.org/officeDocument/2006/relationships/slideLayout" Target="../slideLayouts/slideLayout124.xml"/><Relationship Id="rId11" Type="http://schemas.openxmlformats.org/officeDocument/2006/relationships/slideLayout" Target="../slideLayouts/slideLayout129.xml"/><Relationship Id="rId5" Type="http://schemas.openxmlformats.org/officeDocument/2006/relationships/slideLayout" Target="../slideLayouts/slideLayout123.xml"/><Relationship Id="rId10" Type="http://schemas.openxmlformats.org/officeDocument/2006/relationships/slideLayout" Target="../slideLayouts/slideLayout128.xml"/><Relationship Id="rId4" Type="http://schemas.openxmlformats.org/officeDocument/2006/relationships/slideLayout" Target="../slideLayouts/slideLayout122.xml"/><Relationship Id="rId9" Type="http://schemas.openxmlformats.org/officeDocument/2006/relationships/slideLayout" Target="../slideLayouts/slideLayout12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8.xml"/><Relationship Id="rId3" Type="http://schemas.openxmlformats.org/officeDocument/2006/relationships/slideLayout" Target="../slideLayouts/slideLayout133.xml"/><Relationship Id="rId7" Type="http://schemas.openxmlformats.org/officeDocument/2006/relationships/slideLayout" Target="../slideLayouts/slideLayout137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32.xml"/><Relationship Id="rId1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6.xml"/><Relationship Id="rId11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0.xml"/><Relationship Id="rId3" Type="http://schemas.openxmlformats.org/officeDocument/2006/relationships/slideLayout" Target="../slideLayouts/slideLayout155.xml"/><Relationship Id="rId7" Type="http://schemas.openxmlformats.org/officeDocument/2006/relationships/slideLayout" Target="../slideLayouts/slideLayout159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4.xml"/><Relationship Id="rId1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8.xml"/><Relationship Id="rId11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61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164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16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slideLayout" Target="../slideLayouts/slideLayout200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slideLayout" Target="../slideLayouts/slideLayout199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Relationship Id="rId14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8.xml"/><Relationship Id="rId13" Type="http://schemas.openxmlformats.org/officeDocument/2006/relationships/theme" Target="../theme/theme20.xml"/><Relationship Id="rId3" Type="http://schemas.openxmlformats.org/officeDocument/2006/relationships/slideLayout" Target="../slideLayouts/slideLayout203.xml"/><Relationship Id="rId7" Type="http://schemas.openxmlformats.org/officeDocument/2006/relationships/slideLayout" Target="../slideLayouts/slideLayout207.xml"/><Relationship Id="rId12" Type="http://schemas.openxmlformats.org/officeDocument/2006/relationships/slideLayout" Target="../slideLayouts/slideLayout212.xml"/><Relationship Id="rId2" Type="http://schemas.openxmlformats.org/officeDocument/2006/relationships/slideLayout" Target="../slideLayouts/slideLayout202.xml"/><Relationship Id="rId1" Type="http://schemas.openxmlformats.org/officeDocument/2006/relationships/slideLayout" Target="../slideLayouts/slideLayout201.xml"/><Relationship Id="rId6" Type="http://schemas.openxmlformats.org/officeDocument/2006/relationships/slideLayout" Target="../slideLayouts/slideLayout206.xml"/><Relationship Id="rId11" Type="http://schemas.openxmlformats.org/officeDocument/2006/relationships/slideLayout" Target="../slideLayouts/slideLayout211.xml"/><Relationship Id="rId5" Type="http://schemas.openxmlformats.org/officeDocument/2006/relationships/slideLayout" Target="../slideLayouts/slideLayout205.xml"/><Relationship Id="rId10" Type="http://schemas.openxmlformats.org/officeDocument/2006/relationships/slideLayout" Target="../slideLayouts/slideLayout210.xml"/><Relationship Id="rId4" Type="http://schemas.openxmlformats.org/officeDocument/2006/relationships/slideLayout" Target="../slideLayouts/slideLayout204.xml"/><Relationship Id="rId9" Type="http://schemas.openxmlformats.org/officeDocument/2006/relationships/slideLayout" Target="../slideLayouts/slideLayout209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9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4.xml"/><Relationship Id="rId1" Type="http://schemas.openxmlformats.org/officeDocument/2006/relationships/slideLayout" Target="../slideLayouts/slideLayout213.xml"/><Relationship Id="rId6" Type="http://schemas.openxmlformats.org/officeDocument/2006/relationships/slideLayout" Target="../slideLayouts/slideLayout218.xml"/><Relationship Id="rId11" Type="http://schemas.openxmlformats.org/officeDocument/2006/relationships/slideLayout" Target="../slideLayouts/slideLayout223.xml"/><Relationship Id="rId5" Type="http://schemas.openxmlformats.org/officeDocument/2006/relationships/slideLayout" Target="../slideLayouts/slideLayout217.xml"/><Relationship Id="rId10" Type="http://schemas.openxmlformats.org/officeDocument/2006/relationships/slideLayout" Target="../slideLayouts/slideLayout222.xml"/><Relationship Id="rId4" Type="http://schemas.openxmlformats.org/officeDocument/2006/relationships/slideLayout" Target="../slideLayouts/slideLayout216.xml"/><Relationship Id="rId9" Type="http://schemas.openxmlformats.org/officeDocument/2006/relationships/slideLayout" Target="../slideLayouts/slideLayout221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1.xml"/><Relationship Id="rId3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30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25.xml"/><Relationship Id="rId1" Type="http://schemas.openxmlformats.org/officeDocument/2006/relationships/slideLayout" Target="../slideLayouts/slideLayout224.xml"/><Relationship Id="rId6" Type="http://schemas.openxmlformats.org/officeDocument/2006/relationships/slideLayout" Target="../slideLayouts/slideLayout229.xml"/><Relationship Id="rId11" Type="http://schemas.openxmlformats.org/officeDocument/2006/relationships/slideLayout" Target="../slideLayouts/slideLayout234.xml"/><Relationship Id="rId5" Type="http://schemas.openxmlformats.org/officeDocument/2006/relationships/slideLayout" Target="../slideLayouts/slideLayout228.xml"/><Relationship Id="rId10" Type="http://schemas.openxmlformats.org/officeDocument/2006/relationships/slideLayout" Target="../slideLayouts/slideLayout233.xml"/><Relationship Id="rId4" Type="http://schemas.openxmlformats.org/officeDocument/2006/relationships/slideLayout" Target="../slideLayouts/slideLayout227.xml"/><Relationship Id="rId9" Type="http://schemas.openxmlformats.org/officeDocument/2006/relationships/slideLayout" Target="../slideLayouts/slideLayout232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2.xml"/><Relationship Id="rId13" Type="http://schemas.openxmlformats.org/officeDocument/2006/relationships/theme" Target="../theme/theme23.xml"/><Relationship Id="rId3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41.xml"/><Relationship Id="rId12" Type="http://schemas.openxmlformats.org/officeDocument/2006/relationships/slideLayout" Target="../slideLayouts/slideLayout246.xml"/><Relationship Id="rId2" Type="http://schemas.openxmlformats.org/officeDocument/2006/relationships/slideLayout" Target="../slideLayouts/slideLayout236.xml"/><Relationship Id="rId1" Type="http://schemas.openxmlformats.org/officeDocument/2006/relationships/slideLayout" Target="../slideLayouts/slideLayout235.xml"/><Relationship Id="rId6" Type="http://schemas.openxmlformats.org/officeDocument/2006/relationships/slideLayout" Target="../slideLayouts/slideLayout240.xml"/><Relationship Id="rId11" Type="http://schemas.openxmlformats.org/officeDocument/2006/relationships/slideLayout" Target="../slideLayouts/slideLayout245.xml"/><Relationship Id="rId5" Type="http://schemas.openxmlformats.org/officeDocument/2006/relationships/slideLayout" Target="../slideLayouts/slideLayout239.xml"/><Relationship Id="rId10" Type="http://schemas.openxmlformats.org/officeDocument/2006/relationships/slideLayout" Target="../slideLayouts/slideLayout244.xml"/><Relationship Id="rId4" Type="http://schemas.openxmlformats.org/officeDocument/2006/relationships/slideLayout" Target="../slideLayouts/slideLayout238.xml"/><Relationship Id="rId9" Type="http://schemas.openxmlformats.org/officeDocument/2006/relationships/slideLayout" Target="../slideLayouts/slideLayout243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4.xml"/><Relationship Id="rId13" Type="http://schemas.openxmlformats.org/officeDocument/2006/relationships/theme" Target="../theme/theme24.xml"/><Relationship Id="rId3" Type="http://schemas.openxmlformats.org/officeDocument/2006/relationships/slideLayout" Target="../slideLayouts/slideLayout249.xml"/><Relationship Id="rId7" Type="http://schemas.openxmlformats.org/officeDocument/2006/relationships/slideLayout" Target="../slideLayouts/slideLayout253.xml"/><Relationship Id="rId12" Type="http://schemas.openxmlformats.org/officeDocument/2006/relationships/slideLayout" Target="../slideLayouts/slideLayout258.xml"/><Relationship Id="rId2" Type="http://schemas.openxmlformats.org/officeDocument/2006/relationships/slideLayout" Target="../slideLayouts/slideLayout248.xml"/><Relationship Id="rId1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52.xml"/><Relationship Id="rId11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5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6.xml"/><Relationship Id="rId13" Type="http://schemas.openxmlformats.org/officeDocument/2006/relationships/theme" Target="../theme/theme25.xml"/><Relationship Id="rId3" Type="http://schemas.openxmlformats.org/officeDocument/2006/relationships/slideLayout" Target="../slideLayouts/slideLayout261.xml"/><Relationship Id="rId7" Type="http://schemas.openxmlformats.org/officeDocument/2006/relationships/slideLayout" Target="../slideLayouts/slideLayout265.xml"/><Relationship Id="rId12" Type="http://schemas.openxmlformats.org/officeDocument/2006/relationships/slideLayout" Target="../slideLayouts/slideLayout270.xml"/><Relationship Id="rId2" Type="http://schemas.openxmlformats.org/officeDocument/2006/relationships/slideLayout" Target="../slideLayouts/slideLayout260.xml"/><Relationship Id="rId1" Type="http://schemas.openxmlformats.org/officeDocument/2006/relationships/slideLayout" Target="../slideLayouts/slideLayout259.xml"/><Relationship Id="rId6" Type="http://schemas.openxmlformats.org/officeDocument/2006/relationships/slideLayout" Target="../slideLayouts/slideLayout264.xml"/><Relationship Id="rId11" Type="http://schemas.openxmlformats.org/officeDocument/2006/relationships/slideLayout" Target="../slideLayouts/slideLayout269.xml"/><Relationship Id="rId5" Type="http://schemas.openxmlformats.org/officeDocument/2006/relationships/slideLayout" Target="../slideLayouts/slideLayout263.xml"/><Relationship Id="rId10" Type="http://schemas.openxmlformats.org/officeDocument/2006/relationships/slideLayout" Target="../slideLayouts/slideLayout268.xml"/><Relationship Id="rId4" Type="http://schemas.openxmlformats.org/officeDocument/2006/relationships/slideLayout" Target="../slideLayouts/slideLayout262.xml"/><Relationship Id="rId9" Type="http://schemas.openxmlformats.org/officeDocument/2006/relationships/slideLayout" Target="../slideLayouts/slideLayout267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8.xml"/><Relationship Id="rId3" Type="http://schemas.openxmlformats.org/officeDocument/2006/relationships/slideLayout" Target="../slideLayouts/slideLayout273.xml"/><Relationship Id="rId7" Type="http://schemas.openxmlformats.org/officeDocument/2006/relationships/slideLayout" Target="../slideLayouts/slideLayout277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2.xml"/><Relationship Id="rId1" Type="http://schemas.openxmlformats.org/officeDocument/2006/relationships/slideLayout" Target="../slideLayouts/slideLayout271.xml"/><Relationship Id="rId6" Type="http://schemas.openxmlformats.org/officeDocument/2006/relationships/slideLayout" Target="../slideLayouts/slideLayout276.xml"/><Relationship Id="rId11" Type="http://schemas.openxmlformats.org/officeDocument/2006/relationships/slideLayout" Target="../slideLayouts/slideLayout281.xml"/><Relationship Id="rId5" Type="http://schemas.openxmlformats.org/officeDocument/2006/relationships/slideLayout" Target="../slideLayouts/slideLayout275.xml"/><Relationship Id="rId10" Type="http://schemas.openxmlformats.org/officeDocument/2006/relationships/slideLayout" Target="../slideLayouts/slideLayout280.xml"/><Relationship Id="rId4" Type="http://schemas.openxmlformats.org/officeDocument/2006/relationships/slideLayout" Target="../slideLayouts/slideLayout274.xml"/><Relationship Id="rId9" Type="http://schemas.openxmlformats.org/officeDocument/2006/relationships/slideLayout" Target="../slideLayouts/slideLayout279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9.xml"/><Relationship Id="rId3" Type="http://schemas.openxmlformats.org/officeDocument/2006/relationships/slideLayout" Target="../slideLayouts/slideLayout284.xml"/><Relationship Id="rId7" Type="http://schemas.openxmlformats.org/officeDocument/2006/relationships/slideLayout" Target="../slideLayouts/slideLayout288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3.xml"/><Relationship Id="rId1" Type="http://schemas.openxmlformats.org/officeDocument/2006/relationships/slideLayout" Target="../slideLayouts/slideLayout282.xml"/><Relationship Id="rId6" Type="http://schemas.openxmlformats.org/officeDocument/2006/relationships/slideLayout" Target="../slideLayouts/slideLayout287.xml"/><Relationship Id="rId11" Type="http://schemas.openxmlformats.org/officeDocument/2006/relationships/slideLayout" Target="../slideLayouts/slideLayout292.xml"/><Relationship Id="rId5" Type="http://schemas.openxmlformats.org/officeDocument/2006/relationships/slideLayout" Target="../slideLayouts/slideLayout286.xml"/><Relationship Id="rId10" Type="http://schemas.openxmlformats.org/officeDocument/2006/relationships/slideLayout" Target="../slideLayouts/slideLayout291.xml"/><Relationship Id="rId4" Type="http://schemas.openxmlformats.org/officeDocument/2006/relationships/slideLayout" Target="../slideLayouts/slideLayout285.xml"/><Relationship Id="rId9" Type="http://schemas.openxmlformats.org/officeDocument/2006/relationships/slideLayout" Target="../slideLayouts/slideLayout290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0.xml"/><Relationship Id="rId3" Type="http://schemas.openxmlformats.org/officeDocument/2006/relationships/slideLayout" Target="../slideLayouts/slideLayout295.xml"/><Relationship Id="rId7" Type="http://schemas.openxmlformats.org/officeDocument/2006/relationships/slideLayout" Target="../slideLayouts/slideLayout299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4.xml"/><Relationship Id="rId1" Type="http://schemas.openxmlformats.org/officeDocument/2006/relationships/slideLayout" Target="../slideLayouts/slideLayout293.xml"/><Relationship Id="rId6" Type="http://schemas.openxmlformats.org/officeDocument/2006/relationships/slideLayout" Target="../slideLayouts/slideLayout298.xml"/><Relationship Id="rId11" Type="http://schemas.openxmlformats.org/officeDocument/2006/relationships/slideLayout" Target="../slideLayouts/slideLayout303.xml"/><Relationship Id="rId5" Type="http://schemas.openxmlformats.org/officeDocument/2006/relationships/slideLayout" Target="../slideLayouts/slideLayout297.xml"/><Relationship Id="rId10" Type="http://schemas.openxmlformats.org/officeDocument/2006/relationships/slideLayout" Target="../slideLayouts/slideLayout302.xml"/><Relationship Id="rId4" Type="http://schemas.openxmlformats.org/officeDocument/2006/relationships/slideLayout" Target="../slideLayouts/slideLayout296.xml"/><Relationship Id="rId9" Type="http://schemas.openxmlformats.org/officeDocument/2006/relationships/slideLayout" Target="../slideLayouts/slideLayout301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1.xml"/><Relationship Id="rId3" Type="http://schemas.openxmlformats.org/officeDocument/2006/relationships/slideLayout" Target="../slideLayouts/slideLayout306.xml"/><Relationship Id="rId7" Type="http://schemas.openxmlformats.org/officeDocument/2006/relationships/slideLayout" Target="../slideLayouts/slideLayout310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05.xml"/><Relationship Id="rId1" Type="http://schemas.openxmlformats.org/officeDocument/2006/relationships/slideLayout" Target="../slideLayouts/slideLayout304.xml"/><Relationship Id="rId6" Type="http://schemas.openxmlformats.org/officeDocument/2006/relationships/slideLayout" Target="../slideLayouts/slideLayout309.xml"/><Relationship Id="rId11" Type="http://schemas.openxmlformats.org/officeDocument/2006/relationships/slideLayout" Target="../slideLayouts/slideLayout314.xml"/><Relationship Id="rId5" Type="http://schemas.openxmlformats.org/officeDocument/2006/relationships/slideLayout" Target="../slideLayouts/slideLayout308.xml"/><Relationship Id="rId10" Type="http://schemas.openxmlformats.org/officeDocument/2006/relationships/slideLayout" Target="../slideLayouts/slideLayout313.xml"/><Relationship Id="rId4" Type="http://schemas.openxmlformats.org/officeDocument/2006/relationships/slideLayout" Target="../slideLayouts/slideLayout307.xml"/><Relationship Id="rId9" Type="http://schemas.openxmlformats.org/officeDocument/2006/relationships/slideLayout" Target="../slideLayouts/slideLayout3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2.xml"/><Relationship Id="rId3" Type="http://schemas.openxmlformats.org/officeDocument/2006/relationships/slideLayout" Target="../slideLayouts/slideLayout317.xml"/><Relationship Id="rId7" Type="http://schemas.openxmlformats.org/officeDocument/2006/relationships/slideLayout" Target="../slideLayouts/slideLayout321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16.xml"/><Relationship Id="rId1" Type="http://schemas.openxmlformats.org/officeDocument/2006/relationships/slideLayout" Target="../slideLayouts/slideLayout315.xml"/><Relationship Id="rId6" Type="http://schemas.openxmlformats.org/officeDocument/2006/relationships/slideLayout" Target="../slideLayouts/slideLayout320.xml"/><Relationship Id="rId11" Type="http://schemas.openxmlformats.org/officeDocument/2006/relationships/slideLayout" Target="../slideLayouts/slideLayout325.xml"/><Relationship Id="rId5" Type="http://schemas.openxmlformats.org/officeDocument/2006/relationships/slideLayout" Target="../slideLayouts/slideLayout319.xml"/><Relationship Id="rId10" Type="http://schemas.openxmlformats.org/officeDocument/2006/relationships/slideLayout" Target="../slideLayouts/slideLayout324.xml"/><Relationship Id="rId4" Type="http://schemas.openxmlformats.org/officeDocument/2006/relationships/slideLayout" Target="../slideLayouts/slideLayout318.xml"/><Relationship Id="rId9" Type="http://schemas.openxmlformats.org/officeDocument/2006/relationships/slideLayout" Target="../slideLayouts/slideLayout323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28.xml"/><Relationship Id="rId7" Type="http://schemas.openxmlformats.org/officeDocument/2006/relationships/slideLayout" Target="../slideLayouts/slideLayout332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27.xml"/><Relationship Id="rId1" Type="http://schemas.openxmlformats.org/officeDocument/2006/relationships/slideLayout" Target="../slideLayouts/slideLayout326.xml"/><Relationship Id="rId6" Type="http://schemas.openxmlformats.org/officeDocument/2006/relationships/slideLayout" Target="../slideLayouts/slideLayout331.xml"/><Relationship Id="rId11" Type="http://schemas.openxmlformats.org/officeDocument/2006/relationships/slideLayout" Target="../slideLayouts/slideLayout336.xml"/><Relationship Id="rId5" Type="http://schemas.openxmlformats.org/officeDocument/2006/relationships/slideLayout" Target="../slideLayouts/slideLayout330.xml"/><Relationship Id="rId10" Type="http://schemas.openxmlformats.org/officeDocument/2006/relationships/slideLayout" Target="../slideLayouts/slideLayout335.xml"/><Relationship Id="rId4" Type="http://schemas.openxmlformats.org/officeDocument/2006/relationships/slideLayout" Target="../slideLayouts/slideLayout329.xml"/><Relationship Id="rId9" Type="http://schemas.openxmlformats.org/officeDocument/2006/relationships/slideLayout" Target="../slideLayouts/slideLayout334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4.xml"/><Relationship Id="rId13" Type="http://schemas.openxmlformats.org/officeDocument/2006/relationships/theme" Target="../theme/theme32.xml"/><Relationship Id="rId3" Type="http://schemas.openxmlformats.org/officeDocument/2006/relationships/slideLayout" Target="../slideLayouts/slideLayout339.xml"/><Relationship Id="rId7" Type="http://schemas.openxmlformats.org/officeDocument/2006/relationships/slideLayout" Target="../slideLayouts/slideLayout343.xml"/><Relationship Id="rId12" Type="http://schemas.openxmlformats.org/officeDocument/2006/relationships/slideLayout" Target="../slideLayouts/slideLayout348.xml"/><Relationship Id="rId2" Type="http://schemas.openxmlformats.org/officeDocument/2006/relationships/slideLayout" Target="../slideLayouts/slideLayout338.xml"/><Relationship Id="rId1" Type="http://schemas.openxmlformats.org/officeDocument/2006/relationships/slideLayout" Target="../slideLayouts/slideLayout337.xml"/><Relationship Id="rId6" Type="http://schemas.openxmlformats.org/officeDocument/2006/relationships/slideLayout" Target="../slideLayouts/slideLayout342.xml"/><Relationship Id="rId11" Type="http://schemas.openxmlformats.org/officeDocument/2006/relationships/slideLayout" Target="../slideLayouts/slideLayout347.xml"/><Relationship Id="rId5" Type="http://schemas.openxmlformats.org/officeDocument/2006/relationships/slideLayout" Target="../slideLayouts/slideLayout341.xml"/><Relationship Id="rId10" Type="http://schemas.openxmlformats.org/officeDocument/2006/relationships/slideLayout" Target="../slideLayouts/slideLayout346.xml"/><Relationship Id="rId4" Type="http://schemas.openxmlformats.org/officeDocument/2006/relationships/slideLayout" Target="../slideLayouts/slideLayout340.xml"/><Relationship Id="rId9" Type="http://schemas.openxmlformats.org/officeDocument/2006/relationships/slideLayout" Target="../slideLayouts/slideLayout345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6.xml"/><Relationship Id="rId13" Type="http://schemas.openxmlformats.org/officeDocument/2006/relationships/slideLayout" Target="../slideLayouts/slideLayout361.xml"/><Relationship Id="rId3" Type="http://schemas.openxmlformats.org/officeDocument/2006/relationships/slideLayout" Target="../slideLayouts/slideLayout351.xml"/><Relationship Id="rId7" Type="http://schemas.openxmlformats.org/officeDocument/2006/relationships/slideLayout" Target="../slideLayouts/slideLayout355.xml"/><Relationship Id="rId12" Type="http://schemas.openxmlformats.org/officeDocument/2006/relationships/slideLayout" Target="../slideLayouts/slideLayout360.xml"/><Relationship Id="rId2" Type="http://schemas.openxmlformats.org/officeDocument/2006/relationships/slideLayout" Target="../slideLayouts/slideLayout350.xml"/><Relationship Id="rId1" Type="http://schemas.openxmlformats.org/officeDocument/2006/relationships/slideLayout" Target="../slideLayouts/slideLayout349.xml"/><Relationship Id="rId6" Type="http://schemas.openxmlformats.org/officeDocument/2006/relationships/slideLayout" Target="../slideLayouts/slideLayout354.xml"/><Relationship Id="rId11" Type="http://schemas.openxmlformats.org/officeDocument/2006/relationships/slideLayout" Target="../slideLayouts/slideLayout359.xml"/><Relationship Id="rId5" Type="http://schemas.openxmlformats.org/officeDocument/2006/relationships/slideLayout" Target="../slideLayouts/slideLayout353.xml"/><Relationship Id="rId10" Type="http://schemas.openxmlformats.org/officeDocument/2006/relationships/slideLayout" Target="../slideLayouts/slideLayout358.xml"/><Relationship Id="rId4" Type="http://schemas.openxmlformats.org/officeDocument/2006/relationships/slideLayout" Target="../slideLayouts/slideLayout352.xml"/><Relationship Id="rId9" Type="http://schemas.openxmlformats.org/officeDocument/2006/relationships/slideLayout" Target="../slideLayouts/slideLayout357.xml"/><Relationship Id="rId14" Type="http://schemas.openxmlformats.org/officeDocument/2006/relationships/theme" Target="../theme/theme33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9.xml"/><Relationship Id="rId3" Type="http://schemas.openxmlformats.org/officeDocument/2006/relationships/slideLayout" Target="../slideLayouts/slideLayout364.xml"/><Relationship Id="rId7" Type="http://schemas.openxmlformats.org/officeDocument/2006/relationships/slideLayout" Target="../slideLayouts/slideLayout368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3.xml"/><Relationship Id="rId1" Type="http://schemas.openxmlformats.org/officeDocument/2006/relationships/slideLayout" Target="../slideLayouts/slideLayout362.xml"/><Relationship Id="rId6" Type="http://schemas.openxmlformats.org/officeDocument/2006/relationships/slideLayout" Target="../slideLayouts/slideLayout367.xml"/><Relationship Id="rId11" Type="http://schemas.openxmlformats.org/officeDocument/2006/relationships/slideLayout" Target="../slideLayouts/slideLayout372.xml"/><Relationship Id="rId5" Type="http://schemas.openxmlformats.org/officeDocument/2006/relationships/slideLayout" Target="../slideLayouts/slideLayout366.xml"/><Relationship Id="rId10" Type="http://schemas.openxmlformats.org/officeDocument/2006/relationships/slideLayout" Target="../slideLayouts/slideLayout371.xml"/><Relationship Id="rId4" Type="http://schemas.openxmlformats.org/officeDocument/2006/relationships/slideLayout" Target="../slideLayouts/slideLayout365.xml"/><Relationship Id="rId9" Type="http://schemas.openxmlformats.org/officeDocument/2006/relationships/slideLayout" Target="../slideLayouts/slideLayout370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0.xml"/><Relationship Id="rId13" Type="http://schemas.openxmlformats.org/officeDocument/2006/relationships/slideLayout" Target="../slideLayouts/slideLayout385.xml"/><Relationship Id="rId3" Type="http://schemas.openxmlformats.org/officeDocument/2006/relationships/slideLayout" Target="../slideLayouts/slideLayout375.xml"/><Relationship Id="rId7" Type="http://schemas.openxmlformats.org/officeDocument/2006/relationships/slideLayout" Target="../slideLayouts/slideLayout379.xml"/><Relationship Id="rId12" Type="http://schemas.openxmlformats.org/officeDocument/2006/relationships/slideLayout" Target="../slideLayouts/slideLayout384.xml"/><Relationship Id="rId2" Type="http://schemas.openxmlformats.org/officeDocument/2006/relationships/slideLayout" Target="../slideLayouts/slideLayout374.xml"/><Relationship Id="rId1" Type="http://schemas.openxmlformats.org/officeDocument/2006/relationships/slideLayout" Target="../slideLayouts/slideLayout373.xml"/><Relationship Id="rId6" Type="http://schemas.openxmlformats.org/officeDocument/2006/relationships/slideLayout" Target="../slideLayouts/slideLayout378.xml"/><Relationship Id="rId11" Type="http://schemas.openxmlformats.org/officeDocument/2006/relationships/slideLayout" Target="../slideLayouts/slideLayout383.xml"/><Relationship Id="rId5" Type="http://schemas.openxmlformats.org/officeDocument/2006/relationships/slideLayout" Target="../slideLayouts/slideLayout377.xml"/><Relationship Id="rId10" Type="http://schemas.openxmlformats.org/officeDocument/2006/relationships/slideLayout" Target="../slideLayouts/slideLayout382.xml"/><Relationship Id="rId4" Type="http://schemas.openxmlformats.org/officeDocument/2006/relationships/slideLayout" Target="../slideLayouts/slideLayout376.xml"/><Relationship Id="rId9" Type="http://schemas.openxmlformats.org/officeDocument/2006/relationships/slideLayout" Target="../slideLayouts/slideLayout381.xml"/><Relationship Id="rId14" Type="http://schemas.openxmlformats.org/officeDocument/2006/relationships/theme" Target="../theme/theme35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13" Type="http://schemas.openxmlformats.org/officeDocument/2006/relationships/slideLayout" Target="../slideLayouts/slideLayout398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slideLayout" Target="../slideLayouts/slideLayout397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Relationship Id="rId14" Type="http://schemas.openxmlformats.org/officeDocument/2006/relationships/theme" Target="../theme/theme36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6.xml"/><Relationship Id="rId3" Type="http://schemas.openxmlformats.org/officeDocument/2006/relationships/slideLayout" Target="../slideLayouts/slideLayout401.xml"/><Relationship Id="rId7" Type="http://schemas.openxmlformats.org/officeDocument/2006/relationships/slideLayout" Target="../slideLayouts/slideLayout405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400.xml"/><Relationship Id="rId1" Type="http://schemas.openxmlformats.org/officeDocument/2006/relationships/slideLayout" Target="../slideLayouts/slideLayout399.xml"/><Relationship Id="rId6" Type="http://schemas.openxmlformats.org/officeDocument/2006/relationships/slideLayout" Target="../slideLayouts/slideLayout404.xml"/><Relationship Id="rId11" Type="http://schemas.openxmlformats.org/officeDocument/2006/relationships/slideLayout" Target="../slideLayouts/slideLayout409.xml"/><Relationship Id="rId5" Type="http://schemas.openxmlformats.org/officeDocument/2006/relationships/slideLayout" Target="../slideLayouts/slideLayout403.xml"/><Relationship Id="rId10" Type="http://schemas.openxmlformats.org/officeDocument/2006/relationships/slideLayout" Target="../slideLayouts/slideLayout408.xml"/><Relationship Id="rId4" Type="http://schemas.openxmlformats.org/officeDocument/2006/relationships/slideLayout" Target="../slideLayouts/slideLayout402.xml"/><Relationship Id="rId9" Type="http://schemas.openxmlformats.org/officeDocument/2006/relationships/slideLayout" Target="../slideLayouts/slideLayout40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8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7.xml"/><Relationship Id="rId12" Type="http://schemas.openxmlformats.org/officeDocument/2006/relationships/slideLayout" Target="../slideLayouts/slideLayout82.xml"/><Relationship Id="rId2" Type="http://schemas.openxmlformats.org/officeDocument/2006/relationships/slideLayout" Target="../slideLayouts/slideLayout72.xml"/><Relationship Id="rId1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6.xml"/><Relationship Id="rId11" Type="http://schemas.openxmlformats.org/officeDocument/2006/relationships/slideLayout" Target="../slideLayouts/slideLayout81.xml"/><Relationship Id="rId5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80.xml"/><Relationship Id="rId4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9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4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302083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th-TH"/>
          </a:p>
        </p:txBody>
      </p:sp>
      <p:sp>
        <p:nvSpPr>
          <p:cNvPr id="302084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02085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02086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02087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02088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02089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302090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10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2093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209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2095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cs typeface="Angsana New" pitchFamily="18" charset="-34"/>
              </a:defRPr>
            </a:lvl1pPr>
          </a:lstStyle>
          <a:p>
            <a:pPr>
              <a:defRPr/>
            </a:pPr>
            <a:fld id="{D71D0118-55C3-47E9-A263-DF6CB6DB89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734" r:id="rId1"/>
    <p:sldLayoutId id="2147487681" r:id="rId2"/>
    <p:sldLayoutId id="2147487682" r:id="rId3"/>
    <p:sldLayoutId id="2147487683" r:id="rId4"/>
    <p:sldLayoutId id="2147487684" r:id="rId5"/>
    <p:sldLayoutId id="2147487685" r:id="rId6"/>
    <p:sldLayoutId id="2147487686" r:id="rId7"/>
    <p:sldLayoutId id="2147487687" r:id="rId8"/>
    <p:sldLayoutId id="2147487688" r:id="rId9"/>
    <p:sldLayoutId id="2147487689" r:id="rId10"/>
    <p:sldLayoutId id="2147487690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2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082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1226755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226756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226757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226758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226759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226760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226761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226762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</p:grpSp>
      <p:sp>
        <p:nvSpPr>
          <p:cNvPr id="122676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22676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22676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A34C8331-0696-40E7-9868-92CE855CE527}" type="slidenum">
              <a:rPr lang="en-US" b="0"/>
              <a:pPr>
                <a:defRPr/>
              </a:pPr>
              <a:t>‹#›</a:t>
            </a:fld>
            <a:endParaRPr lang="th-TH" b="0"/>
          </a:p>
        </p:txBody>
      </p:sp>
      <p:sp>
        <p:nvSpPr>
          <p:cNvPr id="3175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3175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</p:spTree>
    <p:extLst>
      <p:ext uri="{BB962C8B-B14F-4D97-AF65-F5344CB8AC3E}">
        <p14:creationId xmlns:p14="http://schemas.microsoft.com/office/powerpoint/2010/main" xmlns="" val="142613165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589" r:id="rId1"/>
    <p:sldLayoutId id="2147488590" r:id="rId2"/>
    <p:sldLayoutId id="2147488591" r:id="rId3"/>
    <p:sldLayoutId id="2147488592" r:id="rId4"/>
    <p:sldLayoutId id="2147488593" r:id="rId5"/>
    <p:sldLayoutId id="2147488594" r:id="rId6"/>
    <p:sldLayoutId id="2147488595" r:id="rId7"/>
    <p:sldLayoutId id="2147488596" r:id="rId8"/>
    <p:sldLayoutId id="2147488597" r:id="rId9"/>
    <p:sldLayoutId id="2147488598" r:id="rId10"/>
    <p:sldLayoutId id="2147488599" r:id="rId11"/>
  </p:sldLayoutIdLst>
  <p:transition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 Black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457200" y="992188"/>
            <a:ext cx="8153400" cy="1600200"/>
            <a:chOff x="288" y="625"/>
            <a:chExt cx="5136" cy="1008"/>
          </a:xfrm>
        </p:grpSpPr>
        <p:sp>
          <p:nvSpPr>
            <p:cNvPr id="208899" name="Arc 3"/>
            <p:cNvSpPr>
              <a:spLocks/>
            </p:cNvSpPr>
            <p:nvPr/>
          </p:nvSpPr>
          <p:spPr bwMode="invGray">
            <a:xfrm>
              <a:off x="3595" y="625"/>
              <a:ext cx="1829" cy="1008"/>
            </a:xfrm>
            <a:custGeom>
              <a:avLst/>
              <a:gdLst>
                <a:gd name="G0" fmla="+- 312 0 0"/>
                <a:gd name="G1" fmla="+- 21600 0 0"/>
                <a:gd name="G2" fmla="+- 21600 0 0"/>
                <a:gd name="T0" fmla="*/ 300 w 21912"/>
                <a:gd name="T1" fmla="*/ 0 h 43200"/>
                <a:gd name="T2" fmla="*/ 0 w 21912"/>
                <a:gd name="T3" fmla="*/ 43198 h 43200"/>
                <a:gd name="T4" fmla="*/ 312 w 21912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12" h="43200" fill="none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</a:path>
                <a:path w="21912" h="43200" stroke="0" extrusionOk="0">
                  <a:moveTo>
                    <a:pt x="300" y="0"/>
                  </a:moveTo>
                  <a:cubicBezTo>
                    <a:pt x="304" y="0"/>
                    <a:pt x="308" y="-1"/>
                    <a:pt x="312" y="0"/>
                  </a:cubicBezTo>
                  <a:cubicBezTo>
                    <a:pt x="12241" y="0"/>
                    <a:pt x="21912" y="9670"/>
                    <a:pt x="21912" y="21600"/>
                  </a:cubicBezTo>
                  <a:cubicBezTo>
                    <a:pt x="21912" y="33529"/>
                    <a:pt x="12241" y="43200"/>
                    <a:pt x="312" y="43200"/>
                  </a:cubicBezTo>
                  <a:cubicBezTo>
                    <a:pt x="207" y="43200"/>
                    <a:pt x="103" y="43199"/>
                    <a:pt x="0" y="43197"/>
                  </a:cubicBezTo>
                  <a:lnTo>
                    <a:pt x="312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6633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08900" name="Arc 4"/>
            <p:cNvSpPr>
              <a:spLocks/>
            </p:cNvSpPr>
            <p:nvPr/>
          </p:nvSpPr>
          <p:spPr bwMode="invGray">
            <a:xfrm>
              <a:off x="3548" y="729"/>
              <a:ext cx="1831" cy="800"/>
            </a:xfrm>
            <a:custGeom>
              <a:avLst/>
              <a:gdLst>
                <a:gd name="G0" fmla="+- 324 0 0"/>
                <a:gd name="G1" fmla="+- 21600 0 0"/>
                <a:gd name="G2" fmla="+- 21600 0 0"/>
                <a:gd name="T0" fmla="*/ 312 w 21924"/>
                <a:gd name="T1" fmla="*/ 0 h 43200"/>
                <a:gd name="T2" fmla="*/ 0 w 21924"/>
                <a:gd name="T3" fmla="*/ 43198 h 43200"/>
                <a:gd name="T4" fmla="*/ 324 w 2192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4" h="43200" fill="none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</a:path>
                <a:path w="21924" h="43200" stroke="0" extrusionOk="0">
                  <a:moveTo>
                    <a:pt x="312" y="0"/>
                  </a:moveTo>
                  <a:cubicBezTo>
                    <a:pt x="316" y="0"/>
                    <a:pt x="320" y="-1"/>
                    <a:pt x="324" y="0"/>
                  </a:cubicBezTo>
                  <a:cubicBezTo>
                    <a:pt x="12253" y="0"/>
                    <a:pt x="21924" y="9670"/>
                    <a:pt x="21924" y="21600"/>
                  </a:cubicBezTo>
                  <a:cubicBezTo>
                    <a:pt x="21924" y="33529"/>
                    <a:pt x="12253" y="43200"/>
                    <a:pt x="324" y="43200"/>
                  </a:cubicBezTo>
                  <a:cubicBezTo>
                    <a:pt x="215" y="43200"/>
                    <a:pt x="107" y="43199"/>
                    <a:pt x="0" y="43197"/>
                  </a:cubicBezTo>
                  <a:lnTo>
                    <a:pt x="324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944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08901" name="Arc 5"/>
            <p:cNvSpPr>
              <a:spLocks/>
            </p:cNvSpPr>
            <p:nvPr/>
          </p:nvSpPr>
          <p:spPr bwMode="invGray">
            <a:xfrm>
              <a:off x="3521" y="868"/>
              <a:ext cx="1830" cy="522"/>
            </a:xfrm>
            <a:custGeom>
              <a:avLst/>
              <a:gdLst>
                <a:gd name="G0" fmla="+- 325 0 0"/>
                <a:gd name="G1" fmla="+- 21600 0 0"/>
                <a:gd name="G2" fmla="+- 21600 0 0"/>
                <a:gd name="T0" fmla="*/ 313 w 21925"/>
                <a:gd name="T1" fmla="*/ 0 h 43200"/>
                <a:gd name="T2" fmla="*/ 0 w 21925"/>
                <a:gd name="T3" fmla="*/ 43198 h 43200"/>
                <a:gd name="T4" fmla="*/ 325 w 2192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925" h="43200" fill="none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</a:path>
                <a:path w="21925" h="43200" stroke="0" extrusionOk="0">
                  <a:moveTo>
                    <a:pt x="313" y="0"/>
                  </a:moveTo>
                  <a:cubicBezTo>
                    <a:pt x="317" y="0"/>
                    <a:pt x="321" y="-1"/>
                    <a:pt x="325" y="0"/>
                  </a:cubicBezTo>
                  <a:cubicBezTo>
                    <a:pt x="12254" y="0"/>
                    <a:pt x="21925" y="9670"/>
                    <a:pt x="21925" y="21600"/>
                  </a:cubicBezTo>
                  <a:cubicBezTo>
                    <a:pt x="21925" y="33529"/>
                    <a:pt x="12254" y="43200"/>
                    <a:pt x="325" y="43200"/>
                  </a:cubicBezTo>
                  <a:cubicBezTo>
                    <a:pt x="216" y="43200"/>
                    <a:pt x="108" y="43199"/>
                    <a:pt x="0" y="43197"/>
                  </a:cubicBezTo>
                  <a:lnTo>
                    <a:pt x="325" y="2160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B75B00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208902" name="AutoShape 6"/>
            <p:cNvSpPr>
              <a:spLocks noChangeArrowheads="1"/>
            </p:cNvSpPr>
            <p:nvPr/>
          </p:nvSpPr>
          <p:spPr bwMode="invGray">
            <a:xfrm>
              <a:off x="288" y="1076"/>
              <a:ext cx="4988" cy="104"/>
            </a:xfrm>
            <a:prstGeom prst="roundRect">
              <a:avLst>
                <a:gd name="adj" fmla="val 49995"/>
              </a:avLst>
            </a:prstGeom>
            <a:gradFill rotWithShape="0">
              <a:gsLst>
                <a:gs pos="0">
                  <a:srgbClr val="000000"/>
                </a:gs>
                <a:gs pos="20000">
                  <a:srgbClr val="000040"/>
                </a:gs>
                <a:gs pos="50000">
                  <a:srgbClr val="400040"/>
                </a:gs>
                <a:gs pos="75000">
                  <a:srgbClr val="8F0040"/>
                </a:gs>
                <a:gs pos="89999">
                  <a:srgbClr val="F27300"/>
                </a:gs>
                <a:gs pos="100000">
                  <a:srgbClr val="FFBF00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3072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2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57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890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CC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20890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CC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20890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CC"/>
                </a:solidFill>
                <a:latin typeface="+mn-lt"/>
              </a:defRPr>
            </a:lvl1pPr>
          </a:lstStyle>
          <a:p>
            <a:pPr>
              <a:defRPr/>
            </a:pPr>
            <a:fld id="{231A9E23-515E-4225-8EFE-1DBD92E34E03}" type="slidenum">
              <a:rPr lang="en-US" b="0">
                <a:cs typeface="Angsana New" pitchFamily="18" charset="-34"/>
              </a:rPr>
              <a:pPr>
                <a:defRPr/>
              </a:pPr>
              <a:t>‹#›</a:t>
            </a:fld>
            <a:endParaRPr lang="en-US" b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65907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601" r:id="rId1"/>
    <p:sldLayoutId id="2147488602" r:id="rId2"/>
    <p:sldLayoutId id="2147488603" r:id="rId3"/>
    <p:sldLayoutId id="2147488604" r:id="rId4"/>
    <p:sldLayoutId id="2147488605" r:id="rId5"/>
    <p:sldLayoutId id="2147488606" r:id="rId6"/>
    <p:sldLayoutId id="2147488607" r:id="rId7"/>
    <p:sldLayoutId id="2147488608" r:id="rId8"/>
    <p:sldLayoutId id="2147488609" r:id="rId9"/>
    <p:sldLayoutId id="2147488610" r:id="rId10"/>
    <p:sldLayoutId id="2147488611" r:id="rId11"/>
    <p:sldLayoutId id="2147488612" r:id="rId12"/>
  </p:sldLayoutIdLst>
  <p:txStyles>
    <p:titleStyle>
      <a:lvl1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5pPr>
      <a:lvl6pPr marL="4572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6pPr>
      <a:lvl7pPr marL="9144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7pPr>
      <a:lvl8pPr marL="13716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8pPr>
      <a:lvl9pPr marL="1828800" algn="r" rtl="0" eaLnBrk="0" fontAlgn="base" hangingPunct="0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Angsana New" pitchFamily="18" charset="-34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461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614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461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461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461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4616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616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71687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616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64616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64617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fld id="{F6A28D58-1C19-4949-ABD7-FAA9CC65B835}" type="slidenum">
              <a:rPr lang="en-US" b="0"/>
              <a:pPr>
                <a:defRPr/>
              </a:pPr>
              <a:t>‹#›</a:t>
            </a:fld>
            <a:endParaRPr lang="th-TH" b="0"/>
          </a:p>
        </p:txBody>
      </p:sp>
    </p:spTree>
    <p:extLst>
      <p:ext uri="{BB962C8B-B14F-4D97-AF65-F5344CB8AC3E}">
        <p14:creationId xmlns:p14="http://schemas.microsoft.com/office/powerpoint/2010/main" xmlns="" val="10526225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676" r:id="rId1"/>
    <p:sldLayoutId id="2147488677" r:id="rId2"/>
    <p:sldLayoutId id="2147488678" r:id="rId3"/>
    <p:sldLayoutId id="2147488679" r:id="rId4"/>
    <p:sldLayoutId id="2147488680" r:id="rId5"/>
    <p:sldLayoutId id="2147488681" r:id="rId6"/>
    <p:sldLayoutId id="2147488682" r:id="rId7"/>
    <p:sldLayoutId id="2147488683" r:id="rId8"/>
    <p:sldLayoutId id="2147488684" r:id="rId9"/>
    <p:sldLayoutId id="2147488685" r:id="rId10"/>
    <p:sldLayoutId id="214748868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2753BE92-B9A4-4CDC-A367-04D407C7B506}" type="datetimeFigureOut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13/03/60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720AFA4E-A01D-4385-9C6C-96AC9CA6972C}" type="slidenum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807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799" r:id="rId1"/>
    <p:sldLayoutId id="2147488800" r:id="rId2"/>
    <p:sldLayoutId id="2147488801" r:id="rId3"/>
    <p:sldLayoutId id="2147488802" r:id="rId4"/>
    <p:sldLayoutId id="2147488803" r:id="rId5"/>
    <p:sldLayoutId id="2147488804" r:id="rId6"/>
    <p:sldLayoutId id="2147488805" r:id="rId7"/>
    <p:sldLayoutId id="2147488806" r:id="rId8"/>
    <p:sldLayoutId id="2147488807" r:id="rId9"/>
    <p:sldLayoutId id="2147488808" r:id="rId10"/>
    <p:sldLayoutId id="21474888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15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461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614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4915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461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grpSp>
          <p:nvGrpSpPr>
            <p:cNvPr id="4917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461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461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grpSp>
        <p:nvGrpSpPr>
          <p:cNvPr id="4915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4616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616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915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616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64616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64617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fld id="{0B3802EA-266C-41B9-9EDA-B9D9B8286553}" type="slidenum">
              <a:rPr lang="en-US" b="0"/>
              <a:pPr>
                <a:defRPr/>
              </a:pPr>
              <a:t>‹#›</a:t>
            </a:fld>
            <a:endParaRPr lang="th-TH" b="0"/>
          </a:p>
        </p:txBody>
      </p:sp>
    </p:spTree>
    <p:extLst>
      <p:ext uri="{BB962C8B-B14F-4D97-AF65-F5344CB8AC3E}">
        <p14:creationId xmlns:p14="http://schemas.microsoft.com/office/powerpoint/2010/main" xmlns="" val="117517864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922" r:id="rId1"/>
    <p:sldLayoutId id="2147488923" r:id="rId2"/>
    <p:sldLayoutId id="2147488924" r:id="rId3"/>
    <p:sldLayoutId id="2147488925" r:id="rId4"/>
    <p:sldLayoutId id="2147488926" r:id="rId5"/>
    <p:sldLayoutId id="2147488927" r:id="rId6"/>
    <p:sldLayoutId id="2147488928" r:id="rId7"/>
    <p:sldLayoutId id="2147488929" r:id="rId8"/>
    <p:sldLayoutId id="2147488930" r:id="rId9"/>
    <p:sldLayoutId id="2147488931" r:id="rId10"/>
    <p:sldLayoutId id="2147488932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BDBD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800" b="0">
              <a:solidFill>
                <a:prstClr val="white"/>
              </a:solidFill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915816" y="3076"/>
            <a:ext cx="5770984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xmlns="" val="384675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72" r:id="rId1"/>
  </p:sldLayoutIdLst>
  <p:txStyles>
    <p:titleStyle>
      <a:lvl1pPr algn="r" defTabSz="914400" rtl="0" eaLnBrk="1" latinLnBrk="0" hangingPunct="1">
        <a:spcBef>
          <a:spcPct val="0"/>
        </a:spcBef>
        <a:buNone/>
        <a:defRPr sz="2000" b="1" kern="1200" cap="small" normalizeH="0" baseline="0">
          <a:solidFill>
            <a:schemeClr val="accent1"/>
          </a:solidFill>
          <a:latin typeface="Verdan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BDBD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fr-FR" sz="1800" b="0">
              <a:solidFill>
                <a:prstClr val="white"/>
              </a:solidFill>
            </a:endParaRPr>
          </a:p>
        </p:txBody>
      </p:sp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2915816" y="3076"/>
            <a:ext cx="5770984" cy="617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Modifiez le style du titre</a:t>
            </a:r>
            <a:endParaRPr lang="en-US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5" name="Rectangle 14"/>
          <p:cNvSpPr/>
          <p:nvPr/>
        </p:nvSpPr>
        <p:spPr>
          <a:xfrm rot="5400000">
            <a:off x="8473620" y="5799923"/>
            <a:ext cx="1839158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fr-F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b="0" dirty="0">
                <a:solidFill>
                  <a:prstClr val="black"/>
                </a:solidFill>
              </a:rPr>
              <a:t>© Copyright Showeet.com</a:t>
            </a:r>
          </a:p>
        </p:txBody>
      </p:sp>
    </p:spTree>
    <p:extLst>
      <p:ext uri="{BB962C8B-B14F-4D97-AF65-F5344CB8AC3E}">
        <p14:creationId xmlns:p14="http://schemas.microsoft.com/office/powerpoint/2010/main" xmlns="" val="21296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089" r:id="rId1"/>
  </p:sldLayoutIdLst>
  <p:txStyles>
    <p:titleStyle>
      <a:lvl1pPr algn="r" defTabSz="914400" rtl="0" eaLnBrk="1" latinLnBrk="0" hangingPunct="1">
        <a:spcBef>
          <a:spcPct val="0"/>
        </a:spcBef>
        <a:buNone/>
        <a:defRPr sz="2000" b="1" kern="1200" cap="small" normalizeH="0" baseline="0">
          <a:solidFill>
            <a:schemeClr val="accent1"/>
          </a:solidFill>
          <a:latin typeface="Verdana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0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latin typeface="CordiaUPC" pitchFamily="34" charset="-34"/>
                <a:cs typeface="CordiaUPC" pitchFamily="34" charset="-34"/>
              </a:defRPr>
            </a:lvl1pPr>
          </a:lstStyle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CordiaUPC" pitchFamily="34" charset="-34"/>
                <a:cs typeface="CordiaUPC" pitchFamily="34" charset="-34"/>
              </a:defRPr>
            </a:lvl1pPr>
          </a:lstStyle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CordiaUPC" pitchFamily="34" charset="-34"/>
                <a:cs typeface="CordiaUPC" pitchFamily="34" charset="-34"/>
              </a:defRPr>
            </a:lvl1pPr>
          </a:lstStyle>
          <a:p>
            <a:fld id="{8202F219-B354-4F1C-A063-2A23B810301C}" type="slidenum">
              <a:rPr lang="en-US" b="0" smtClean="0">
                <a:solidFill>
                  <a:srgbClr val="FFFFFF"/>
                </a:solidFill>
              </a:rPr>
              <a:pPr/>
              <a:t>‹#›</a:t>
            </a:fld>
            <a:endParaRPr lang="th-TH" b="0" smtClean="0">
              <a:solidFill>
                <a:srgbClr val="FFFFFF"/>
              </a:solidFill>
            </a:endParaRPr>
          </a:p>
        </p:txBody>
      </p:sp>
      <p:grpSp>
        <p:nvGrpSpPr>
          <p:cNvPr id="1060" name="Group 36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1029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rgbClr val="3333FF"/>
                </a:gs>
                <a:gs pos="50000">
                  <a:srgbClr val="3333FF">
                    <a:gamma/>
                    <a:shade val="0"/>
                    <a:invGamma/>
                  </a:srgbClr>
                </a:gs>
                <a:gs pos="100000">
                  <a:srgbClr val="3333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sz="3200" b="0" smtClean="0">
                <a:solidFill>
                  <a:srgbClr val="FFFFFF"/>
                </a:solidFill>
                <a:latin typeface="DilleniaUPC" pitchFamily="18" charset="-34"/>
              </a:endParaRPr>
            </a:p>
          </p:txBody>
        </p:sp>
        <p:grpSp>
          <p:nvGrpSpPr>
            <p:cNvPr id="1059" name="Group 35"/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1030" name="Rectangle 6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1" name="Rectangle 7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2" name="Rectangle 8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3" name="Rectangle 9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4" name="Rectangle 10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5" name="Rectangle 11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6" name="Rectangle 12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7" name="Rectangle 13"/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8" name="Rectangle 14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39" name="Rectangle 15"/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0" name="Rectangle 16"/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6" cy="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1" name="Rectangle 17"/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2" name="Rectangle 18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3" name="Rectangle 19"/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4" name="Rectangle 20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5" name="Rectangle 21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6" name="Rectangle 22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7" name="Rectangle 23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8" name="Rectangle 24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49" name="Rectangle 25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0" name="Rectangle 26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1" name="Rectangle 27"/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2" name="Rectangle 28"/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3" name="Rectangle 29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4" name="Rectangle 30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5" name="Rectangle 31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6" name="Rectangle 32"/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7" name="Rectangle 33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  <p:sp>
            <p:nvSpPr>
              <p:cNvPr id="1058" name="Rectangle 34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th-TH" sz="3200" b="0" smtClean="0">
                  <a:solidFill>
                    <a:srgbClr val="FFFFFF"/>
                  </a:solidFill>
                  <a:latin typeface="DilleniaUPC" pitchFamily="18" charset="-34"/>
                </a:endParaRPr>
              </a:p>
            </p:txBody>
          </p:sp>
        </p:grpSp>
      </p:grpSp>
      <p:sp>
        <p:nvSpPr>
          <p:cNvPr id="106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6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  <a:endParaRPr lang="th-TH" smtClean="0"/>
          </a:p>
          <a:p>
            <a:pPr lvl="1"/>
            <a:r>
              <a:rPr lang="en-US" smtClean="0"/>
              <a:t>Second Level</a:t>
            </a:r>
            <a:endParaRPr lang="th-TH" smtClean="0"/>
          </a:p>
          <a:p>
            <a:pPr lvl="2"/>
            <a:r>
              <a:rPr lang="en-US" smtClean="0"/>
              <a:t>Third Level</a:t>
            </a:r>
            <a:endParaRPr lang="th-TH" smtClean="0"/>
          </a:p>
          <a:p>
            <a:pPr lvl="3"/>
            <a:r>
              <a:rPr lang="en-US" smtClean="0"/>
              <a:t>Fourth Level</a:t>
            </a:r>
            <a:endParaRPr lang="th-TH" smtClean="0"/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</p:spTree>
    <p:extLst>
      <p:ext uri="{BB962C8B-B14F-4D97-AF65-F5344CB8AC3E}">
        <p14:creationId xmlns:p14="http://schemas.microsoft.com/office/powerpoint/2010/main" xmlns="" val="138699040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091" r:id="rId1"/>
    <p:sldLayoutId id="2147489092" r:id="rId2"/>
    <p:sldLayoutId id="2147489093" r:id="rId3"/>
    <p:sldLayoutId id="2147489094" r:id="rId4"/>
    <p:sldLayoutId id="2147489095" r:id="rId5"/>
    <p:sldLayoutId id="2147489096" r:id="rId6"/>
    <p:sldLayoutId id="2147489097" r:id="rId7"/>
    <p:sldLayoutId id="2147489098" r:id="rId8"/>
    <p:sldLayoutId id="2147489099" r:id="rId9"/>
    <p:sldLayoutId id="2147489100" r:id="rId10"/>
    <p:sldLayoutId id="21474891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UPC" pitchFamily="18" charset="-34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charset="0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Monotype Sorts" charset="0"/>
        <a:buChar char="u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charset="0"/>
        <a:buChar char="F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10000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4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600" b="0">
                <a:solidFill>
                  <a:srgbClr val="578963"/>
                </a:solidFill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4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600" b="0">
                <a:solidFill>
                  <a:srgbClr val="578963"/>
                </a:solidFill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4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600" b="0">
                <a:solidFill>
                  <a:srgbClr val="578963"/>
                </a:solidFill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fld id="{A79BBFFE-B4CB-4B72-A548-B6EA233699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432065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128" r:id="rId1"/>
    <p:sldLayoutId id="2147489129" r:id="rId2"/>
    <p:sldLayoutId id="2147489130" r:id="rId3"/>
    <p:sldLayoutId id="2147489131" r:id="rId4"/>
    <p:sldLayoutId id="2147489132" r:id="rId5"/>
    <p:sldLayoutId id="2147489133" r:id="rId6"/>
    <p:sldLayoutId id="2147489134" r:id="rId7"/>
    <p:sldLayoutId id="2147489135" r:id="rId8"/>
    <p:sldLayoutId id="2147489136" r:id="rId9"/>
    <p:sldLayoutId id="2147489137" r:id="rId10"/>
    <p:sldLayoutId id="214748913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Monotype Sorts" pitchFamily="2" charset="2"/>
        <a:buChar char="§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50000"/>
        <a:buFont typeface="Monotype Sorts" pitchFamily="2" charset="2"/>
        <a:buChar char="l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1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2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3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4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5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6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7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58378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45067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5068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8381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5838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58383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F01193C-E77B-4DBA-89D8-DDFB4784AE7A}" type="slidenum">
              <a:rPr lang="en-US" b="0">
                <a:cs typeface="Angsana New" pitchFamily="18" charset="-34"/>
              </a:rPr>
              <a:pPr>
                <a:defRPr/>
              </a:pPr>
              <a:t>‹#›</a:t>
            </a:fld>
            <a:endParaRPr lang="en-US" b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06147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152" r:id="rId1"/>
    <p:sldLayoutId id="2147489153" r:id="rId2"/>
    <p:sldLayoutId id="2147489154" r:id="rId3"/>
    <p:sldLayoutId id="2147489155" r:id="rId4"/>
    <p:sldLayoutId id="2147489156" r:id="rId5"/>
    <p:sldLayoutId id="2147489157" r:id="rId6"/>
    <p:sldLayoutId id="2147489158" r:id="rId7"/>
    <p:sldLayoutId id="2147489159" r:id="rId8"/>
    <p:sldLayoutId id="2147489160" r:id="rId9"/>
    <p:sldLayoutId id="2147489161" r:id="rId10"/>
    <p:sldLayoutId id="2147489162" r:id="rId11"/>
    <p:sldLayoutId id="2147489163" r:id="rId12"/>
    <p:sldLayoutId id="2147489164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2700" y="93663"/>
            <a:ext cx="9144000" cy="1677987"/>
            <a:chOff x="-8" y="59"/>
            <a:chExt cx="5760" cy="1057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ltGray">
            <a:xfrm>
              <a:off x="0" y="960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ltGray">
            <a:xfrm>
              <a:off x="0" y="1092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-8" y="59"/>
              <a:ext cx="833" cy="990"/>
              <a:chOff x="-8" y="59"/>
              <a:chExt cx="833" cy="990"/>
            </a:xfrm>
          </p:grpSpPr>
          <p:sp>
            <p:nvSpPr>
              <p:cNvPr id="1028" name="Freeform 4"/>
              <p:cNvSpPr>
                <a:spLocks/>
              </p:cNvSpPr>
              <p:nvPr/>
            </p:nvSpPr>
            <p:spPr bwMode="ltGray">
              <a:xfrm>
                <a:off x="-8" y="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ltGray">
              <a:xfrm>
                <a:off x="-4" y="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ltGray">
              <a:xfrm>
                <a:off x="99" y="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1" name="Freeform 7"/>
              <p:cNvSpPr>
                <a:spLocks/>
              </p:cNvSpPr>
              <p:nvPr/>
            </p:nvSpPr>
            <p:spPr bwMode="ltGray">
              <a:xfrm>
                <a:off x="283" y="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3429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470" dir="2700000" algn="ctr" rotWithShape="0">
              <a:schemeClr val="bg2"/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fld id="{47AC6CF8-F8EA-46B8-8D5B-F3B2678ED21C}" type="slidenum">
              <a:rPr lang="th-TH" b="0"/>
              <a:pPr>
                <a:defRPr/>
              </a:pPr>
              <a:t>‹#›</a:t>
            </a:fld>
            <a:endParaRPr lang="th-TH" b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869" r:id="rId1"/>
    <p:sldLayoutId id="2147487870" r:id="rId2"/>
    <p:sldLayoutId id="2147487871" r:id="rId3"/>
    <p:sldLayoutId id="2147487872" r:id="rId4"/>
    <p:sldLayoutId id="2147487873" r:id="rId5"/>
    <p:sldLayoutId id="2147487874" r:id="rId6"/>
    <p:sldLayoutId id="2147487875" r:id="rId7"/>
    <p:sldLayoutId id="2147487876" r:id="rId8"/>
    <p:sldLayoutId id="2147487877" r:id="rId9"/>
    <p:sldLayoutId id="2147487878" r:id="rId10"/>
    <p:sldLayoutId id="2147487879" r:id="rId11"/>
    <p:sldLayoutId id="214748788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ไ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ไ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661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661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grpSp>
        <p:nvGrpSpPr>
          <p:cNvPr id="922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66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grpSp>
          <p:nvGrpSpPr>
            <p:cNvPr id="923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661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1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1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2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2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</p:grpSp>
        <p:sp>
          <p:nvSpPr>
            <p:cNvPr id="1966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922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662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663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22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663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endParaRPr lang="th-TH" b="0">
              <a:solidFill>
                <a:srgbClr val="FFFFFF"/>
              </a:solidFill>
              <a:cs typeface="Angsana New" pitchFamily="18" charset="-34"/>
            </a:endParaRPr>
          </a:p>
        </p:txBody>
      </p:sp>
      <p:sp>
        <p:nvSpPr>
          <p:cNvPr id="19663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endParaRPr lang="th-TH" b="0">
              <a:solidFill>
                <a:srgbClr val="FFFFFF"/>
              </a:solidFill>
              <a:cs typeface="Angsana New" pitchFamily="18" charset="-34"/>
            </a:endParaRPr>
          </a:p>
        </p:txBody>
      </p:sp>
      <p:sp>
        <p:nvSpPr>
          <p:cNvPr id="19663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fld id="{386C7EF0-30B3-4E09-BFC4-910119AD207C}" type="slidenum">
              <a:rPr lang="en-US" b="0">
                <a:solidFill>
                  <a:srgbClr val="FFFFFF"/>
                </a:solidFill>
                <a:cs typeface="Angsana New" pitchFamily="18" charset="-34"/>
              </a:rPr>
              <a:pPr eaLnBrk="1" hangingPunct="1">
                <a:defRPr/>
              </a:pPr>
              <a:t>‹#›</a:t>
            </a:fld>
            <a:endParaRPr lang="th-TH" b="0">
              <a:solidFill>
                <a:srgbClr val="FFFFFF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026903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166" r:id="rId1"/>
    <p:sldLayoutId id="2147489167" r:id="rId2"/>
    <p:sldLayoutId id="2147489168" r:id="rId3"/>
    <p:sldLayoutId id="2147489169" r:id="rId4"/>
    <p:sldLayoutId id="2147489170" r:id="rId5"/>
    <p:sldLayoutId id="2147489171" r:id="rId6"/>
    <p:sldLayoutId id="2147489172" r:id="rId7"/>
    <p:sldLayoutId id="2147489173" r:id="rId8"/>
    <p:sldLayoutId id="2147489174" r:id="rId9"/>
    <p:sldLayoutId id="2147489175" r:id="rId10"/>
    <p:sldLayoutId id="2147489176" r:id="rId11"/>
    <p:sldLayoutId id="214748917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85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853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4853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4853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0B4355BA-423F-4D1E-94EB-ACE939007960}" type="slidenum">
              <a:rPr lang="en-US" b="0"/>
              <a:pPr>
                <a:defRPr/>
              </a:pPr>
              <a:t>‹#›</a:t>
            </a:fld>
            <a:endParaRPr lang="th-TH" b="0"/>
          </a:p>
        </p:txBody>
      </p:sp>
    </p:spTree>
    <p:extLst>
      <p:ext uri="{BB962C8B-B14F-4D97-AF65-F5344CB8AC3E}">
        <p14:creationId xmlns:p14="http://schemas.microsoft.com/office/powerpoint/2010/main" xmlns="" val="389616507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179" r:id="rId1"/>
    <p:sldLayoutId id="2147489180" r:id="rId2"/>
    <p:sldLayoutId id="2147489181" r:id="rId3"/>
    <p:sldLayoutId id="2147489182" r:id="rId4"/>
    <p:sldLayoutId id="2147489183" r:id="rId5"/>
    <p:sldLayoutId id="2147489184" r:id="rId6"/>
    <p:sldLayoutId id="2147489185" r:id="rId7"/>
    <p:sldLayoutId id="2147489186" r:id="rId8"/>
    <p:sldLayoutId id="2147489187" r:id="rId9"/>
    <p:sldLayoutId id="2147489188" r:id="rId10"/>
    <p:sldLayoutId id="214748918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07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08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09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10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11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12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13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03114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789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790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3117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303118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303119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5B27CFEB-A83A-40CF-9B70-C4B8C734D922}" type="slidenum">
              <a:rPr lang="en-US" b="0">
                <a:cs typeface="Angsana New" pitchFamily="18" charset="-34"/>
              </a:rPr>
              <a:pPr>
                <a:defRPr/>
              </a:pPr>
              <a:t>‹#›</a:t>
            </a:fld>
            <a:endParaRPr lang="en-US" b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700958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191" r:id="rId1"/>
    <p:sldLayoutId id="2147489192" r:id="rId2"/>
    <p:sldLayoutId id="2147489193" r:id="rId3"/>
    <p:sldLayoutId id="2147489194" r:id="rId4"/>
    <p:sldLayoutId id="2147489195" r:id="rId5"/>
    <p:sldLayoutId id="2147489196" r:id="rId6"/>
    <p:sldLayoutId id="2147489197" r:id="rId7"/>
    <p:sldLayoutId id="2147489198" r:id="rId8"/>
    <p:sldLayoutId id="2147489199" r:id="rId9"/>
    <p:sldLayoutId id="2147489200" r:id="rId10"/>
    <p:sldLayoutId id="214748920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106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661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1966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sp>
        <p:nvSpPr>
          <p:cNvPr id="19661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66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661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9661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9661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9662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  <p:sp>
            <p:nvSpPr>
              <p:cNvPr id="19662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/>
                </a:endParaRPr>
              </a:p>
            </p:txBody>
          </p:sp>
        </p:grpSp>
        <p:sp>
          <p:nvSpPr>
            <p:cNvPr id="1966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662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19662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19662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19662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19662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19662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sp>
        <p:nvSpPr>
          <p:cNvPr id="19663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735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663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 b="0">
              <a:cs typeface="Angsana New"/>
            </a:endParaRPr>
          </a:p>
        </p:txBody>
      </p:sp>
      <p:sp>
        <p:nvSpPr>
          <p:cNvPr id="19663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h-TH" b="0">
              <a:cs typeface="Angsana New"/>
            </a:endParaRPr>
          </a:p>
        </p:txBody>
      </p:sp>
      <p:sp>
        <p:nvSpPr>
          <p:cNvPr id="19663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E2ED8BAD-2FD4-4833-A89B-545CEBAE1A98}" type="slidenum">
              <a:rPr lang="en-US" b="0">
                <a:cs typeface="Angsana New"/>
              </a:rPr>
              <a:pPr>
                <a:defRPr/>
              </a:pPr>
              <a:t>‹#›</a:t>
            </a:fld>
            <a:endParaRPr lang="th-TH" b="0"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88421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203" r:id="rId1"/>
    <p:sldLayoutId id="2147489204" r:id="rId2"/>
    <p:sldLayoutId id="2147489205" r:id="rId3"/>
    <p:sldLayoutId id="2147489206" r:id="rId4"/>
    <p:sldLayoutId id="2147489207" r:id="rId5"/>
    <p:sldLayoutId id="2147489208" r:id="rId6"/>
    <p:sldLayoutId id="2147489209" r:id="rId7"/>
    <p:sldLayoutId id="2147489210" r:id="rId8"/>
    <p:sldLayoutId id="2147489211" r:id="rId9"/>
    <p:sldLayoutId id="2147489212" r:id="rId10"/>
    <p:sldLayoutId id="2147489213" r:id="rId11"/>
    <p:sldLayoutId id="214748921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243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3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40243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0243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0244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0244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02448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49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0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1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2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3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40245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15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0245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0245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0245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0CA07AD5-E3A3-49A5-A022-E37C09A8436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225055378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216" r:id="rId1"/>
    <p:sldLayoutId id="2147489217" r:id="rId2"/>
    <p:sldLayoutId id="2147489218" r:id="rId3"/>
    <p:sldLayoutId id="2147489219" r:id="rId4"/>
    <p:sldLayoutId id="2147489220" r:id="rId5"/>
    <p:sldLayoutId id="2147489221" r:id="rId6"/>
    <p:sldLayoutId id="2147489222" r:id="rId7"/>
    <p:sldLayoutId id="2147489223" r:id="rId8"/>
    <p:sldLayoutId id="2147489224" r:id="rId9"/>
    <p:sldLayoutId id="2147489225" r:id="rId10"/>
    <p:sldLayoutId id="2147489226" r:id="rId11"/>
    <p:sldLayoutId id="214748922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130" name="Group 9"/>
          <p:cNvGrpSpPr>
            <a:grpSpLocks/>
          </p:cNvGrpSpPr>
          <p:nvPr/>
        </p:nvGrpSpPr>
        <p:grpSpPr bwMode="auto">
          <a:xfrm>
            <a:off x="-12700" y="93663"/>
            <a:ext cx="9144000" cy="1677987"/>
            <a:chOff x="-8" y="59"/>
            <a:chExt cx="5760" cy="1057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ltGray">
            <a:xfrm>
              <a:off x="0" y="960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ltGray">
            <a:xfrm>
              <a:off x="0" y="1092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48138" name="Group 8"/>
            <p:cNvGrpSpPr>
              <a:grpSpLocks/>
            </p:cNvGrpSpPr>
            <p:nvPr/>
          </p:nvGrpSpPr>
          <p:grpSpPr bwMode="auto">
            <a:xfrm>
              <a:off x="-8" y="59"/>
              <a:ext cx="833" cy="990"/>
              <a:chOff x="-8" y="59"/>
              <a:chExt cx="833" cy="990"/>
            </a:xfrm>
          </p:grpSpPr>
          <p:sp>
            <p:nvSpPr>
              <p:cNvPr id="1028" name="Freeform 4"/>
              <p:cNvSpPr>
                <a:spLocks/>
              </p:cNvSpPr>
              <p:nvPr/>
            </p:nvSpPr>
            <p:spPr bwMode="ltGray">
              <a:xfrm>
                <a:off x="-8" y="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ltGray">
              <a:xfrm>
                <a:off x="-4" y="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ltGray">
              <a:xfrm>
                <a:off x="99" y="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1" name="Freeform 7"/>
              <p:cNvSpPr>
                <a:spLocks/>
              </p:cNvSpPr>
              <p:nvPr/>
            </p:nvSpPr>
            <p:spPr bwMode="ltGray">
              <a:xfrm>
                <a:off x="283" y="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3429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470" dir="2700000" algn="ctr" rotWithShape="0">
              <a:schemeClr val="bg2"/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fld id="{051B41F1-778B-430B-8306-69A3AF9D1B17}" type="slidenum">
              <a:rPr lang="th-TH" b="0"/>
              <a:pPr>
                <a:defRPr/>
              </a:pPr>
              <a:t>‹#›</a:t>
            </a:fld>
            <a:endParaRPr lang="th-TH" b="0"/>
          </a:p>
        </p:txBody>
      </p:sp>
    </p:spTree>
    <p:extLst>
      <p:ext uri="{BB962C8B-B14F-4D97-AF65-F5344CB8AC3E}">
        <p14:creationId xmlns:p14="http://schemas.microsoft.com/office/powerpoint/2010/main" xmlns="" val="99010581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229" r:id="rId1"/>
    <p:sldLayoutId id="2147489230" r:id="rId2"/>
    <p:sldLayoutId id="2147489231" r:id="rId3"/>
    <p:sldLayoutId id="2147489232" r:id="rId4"/>
    <p:sldLayoutId id="2147489233" r:id="rId5"/>
    <p:sldLayoutId id="2147489234" r:id="rId6"/>
    <p:sldLayoutId id="2147489235" r:id="rId7"/>
    <p:sldLayoutId id="2147489236" r:id="rId8"/>
    <p:sldLayoutId id="2147489237" r:id="rId9"/>
    <p:sldLayoutId id="2147489238" r:id="rId10"/>
    <p:sldLayoutId id="2147489239" r:id="rId11"/>
    <p:sldLayoutId id="214748924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ไ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ไ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3908515-A2F2-4460-A1BA-F8615EFCDC30}" type="datetimeFigureOut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13/03/60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D17BF4E-C538-4E1E-8879-C37A558211BD}" type="slidenum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18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42" r:id="rId1"/>
    <p:sldLayoutId id="2147489243" r:id="rId2"/>
    <p:sldLayoutId id="2147489244" r:id="rId3"/>
    <p:sldLayoutId id="2147489245" r:id="rId4"/>
    <p:sldLayoutId id="2147489246" r:id="rId5"/>
    <p:sldLayoutId id="2147489247" r:id="rId6"/>
    <p:sldLayoutId id="2147489248" r:id="rId7"/>
    <p:sldLayoutId id="2147489249" r:id="rId8"/>
    <p:sldLayoutId id="2147489250" r:id="rId9"/>
    <p:sldLayoutId id="2147489251" r:id="rId10"/>
    <p:sldLayoutId id="214748925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3908515-A2F2-4460-A1BA-F8615EFCDC30}" type="datetimeFigureOut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13/03/60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D17BF4E-C538-4E1E-8879-C37A558211BD}" type="slidenum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2876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54" r:id="rId1"/>
    <p:sldLayoutId id="2147489255" r:id="rId2"/>
    <p:sldLayoutId id="2147489256" r:id="rId3"/>
    <p:sldLayoutId id="2147489257" r:id="rId4"/>
    <p:sldLayoutId id="2147489258" r:id="rId5"/>
    <p:sldLayoutId id="2147489259" r:id="rId6"/>
    <p:sldLayoutId id="2147489260" r:id="rId7"/>
    <p:sldLayoutId id="2147489261" r:id="rId8"/>
    <p:sldLayoutId id="2147489262" r:id="rId9"/>
    <p:sldLayoutId id="2147489263" r:id="rId10"/>
    <p:sldLayoutId id="21474892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3908515-A2F2-4460-A1BA-F8615EFCDC30}" type="datetimeFigureOut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13/03/60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D17BF4E-C538-4E1E-8879-C37A558211BD}" type="slidenum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823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66" r:id="rId1"/>
    <p:sldLayoutId id="2147489267" r:id="rId2"/>
    <p:sldLayoutId id="2147489268" r:id="rId3"/>
    <p:sldLayoutId id="2147489269" r:id="rId4"/>
    <p:sldLayoutId id="2147489270" r:id="rId5"/>
    <p:sldLayoutId id="2147489271" r:id="rId6"/>
    <p:sldLayoutId id="2147489272" r:id="rId7"/>
    <p:sldLayoutId id="2147489273" r:id="rId8"/>
    <p:sldLayoutId id="2147489274" r:id="rId9"/>
    <p:sldLayoutId id="2147489275" r:id="rId10"/>
    <p:sldLayoutId id="21474892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83908515-A2F2-4460-A1BA-F8615EFCDC30}" type="datetimeFigureOut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13/03/60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6D17BF4E-C538-4E1E-8879-C37A558211BD}" type="slidenum">
              <a:rPr lang="th-TH" b="0" smtClean="0">
                <a:solidFill>
                  <a:prstClr val="black">
                    <a:tint val="75000"/>
                  </a:prstClr>
                </a:solidFill>
                <a:latin typeface="Calibri"/>
                <a:cs typeface="Cordia New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th-TH" b="0">
              <a:solidFill>
                <a:prstClr val="black">
                  <a:tint val="75000"/>
                </a:prstClr>
              </a:solidFill>
              <a:latin typeface="Calibri"/>
              <a:cs typeface="Cordi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7603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78" r:id="rId1"/>
    <p:sldLayoutId id="2147489279" r:id="rId2"/>
    <p:sldLayoutId id="2147489280" r:id="rId3"/>
    <p:sldLayoutId id="2147489281" r:id="rId4"/>
    <p:sldLayoutId id="2147489282" r:id="rId5"/>
    <p:sldLayoutId id="2147489283" r:id="rId6"/>
    <p:sldLayoutId id="2147489284" r:id="rId7"/>
    <p:sldLayoutId id="2147489285" r:id="rId8"/>
    <p:sldLayoutId id="2147489286" r:id="rId9"/>
    <p:sldLayoutId id="2147489287" r:id="rId10"/>
    <p:sldLayoutId id="21474892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1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2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3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4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5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6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7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488458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5838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88461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endParaRPr lang="en-US" b="0"/>
          </a:p>
        </p:txBody>
      </p:sp>
      <p:sp>
        <p:nvSpPr>
          <p:cNvPr id="48846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endParaRPr lang="en-US" b="0"/>
          </a:p>
        </p:txBody>
      </p:sp>
      <p:sp>
        <p:nvSpPr>
          <p:cNvPr id="488463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Angsana New" pitchFamily="18" charset="-34"/>
                <a:cs typeface="Angsana New" pitchFamily="18" charset="-34"/>
              </a:defRPr>
            </a:lvl1pPr>
          </a:lstStyle>
          <a:p>
            <a:pPr>
              <a:defRPr/>
            </a:pPr>
            <a:fld id="{895E714D-34C1-47D9-AA05-6A686D9945D4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xmlns="" val="324913880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7883" r:id="rId1"/>
    <p:sldLayoutId id="2147487884" r:id="rId2"/>
    <p:sldLayoutId id="2147487885" r:id="rId3"/>
    <p:sldLayoutId id="2147487886" r:id="rId4"/>
    <p:sldLayoutId id="2147487887" r:id="rId5"/>
    <p:sldLayoutId id="2147487888" r:id="rId6"/>
    <p:sldLayoutId id="2147487889" r:id="rId7"/>
    <p:sldLayoutId id="2147487890" r:id="rId8"/>
    <p:sldLayoutId id="2147487891" r:id="rId9"/>
    <p:sldLayoutId id="2147487892" r:id="rId10"/>
    <p:sldLayoutId id="2147487893" r:id="rId11"/>
    <p:sldLayoutId id="2147487894" r:id="rId12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48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8450" grpId="0" animBg="1"/>
      <p:bldP spid="488450" grpId="1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5017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hangingPunct="1">
              <a:defRPr/>
            </a:pPr>
            <a:fld id="{325D6DC0-242A-4231-A7B7-DB5F802034B9}" type="datetimeFigureOut">
              <a:rPr lang="en-US" b="0"/>
              <a:pPr eaLnBrk="1" hangingPunct="1">
                <a:defRPr/>
              </a:pPr>
              <a:t>3/13/2017</a:t>
            </a:fld>
            <a:endParaRPr lang="en-US" b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hangingPunct="1">
              <a:defRPr/>
            </a:pPr>
            <a:endParaRPr lang="en-US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prstClr val="black">
                    <a:tint val="75000"/>
                  </a:prst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eaLnBrk="1" hangingPunct="1">
              <a:defRPr/>
            </a:pPr>
            <a:fld id="{C6634E95-4D60-4E02-8C6F-90D9850A1601}" type="slidenum">
              <a:rPr lang="en-US" b="0"/>
              <a:pPr eaLnBrk="1" hangingPunct="1">
                <a:defRPr/>
              </a:pPr>
              <a:t>‹#›</a:t>
            </a:fld>
            <a:endParaRPr lang="en-US" b="0"/>
          </a:p>
        </p:txBody>
      </p:sp>
    </p:spTree>
    <p:extLst>
      <p:ext uri="{BB962C8B-B14F-4D97-AF65-F5344CB8AC3E}">
        <p14:creationId xmlns:p14="http://schemas.microsoft.com/office/powerpoint/2010/main" xmlns="" val="4125689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290" r:id="rId1"/>
    <p:sldLayoutId id="2147489291" r:id="rId2"/>
    <p:sldLayoutId id="2147489292" r:id="rId3"/>
    <p:sldLayoutId id="2147489293" r:id="rId4"/>
    <p:sldLayoutId id="2147489294" r:id="rId5"/>
    <p:sldLayoutId id="2147489295" r:id="rId6"/>
    <p:sldLayoutId id="2147489296" r:id="rId7"/>
    <p:sldLayoutId id="2147489297" r:id="rId8"/>
    <p:sldLayoutId id="2147489298" r:id="rId9"/>
    <p:sldLayoutId id="2147489299" r:id="rId10"/>
    <p:sldLayoutId id="21474893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5120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B68E2451-2D6D-4413-B59D-4E1D196350DA}" type="datetimeFigureOut">
              <a:rPr lang="en-US" b="0"/>
              <a:pPr eaLnBrk="1" hangingPunct="1">
                <a:defRPr/>
              </a:pPr>
              <a:t>3/13/2017</a:t>
            </a:fld>
            <a:endParaRPr lang="en-US" b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en-US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B4D23A4A-4FD2-4C16-B4C3-C85799B77EDE}" type="slidenum">
              <a:rPr lang="en-US" b="0"/>
              <a:pPr eaLnBrk="1" hangingPunct="1">
                <a:defRPr/>
              </a:pPr>
              <a:t>‹#›</a:t>
            </a:fld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xmlns="" val="396378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9302" r:id="rId1"/>
    <p:sldLayoutId id="2147489303" r:id="rId2"/>
    <p:sldLayoutId id="2147489304" r:id="rId3"/>
    <p:sldLayoutId id="2147489305" r:id="rId4"/>
    <p:sldLayoutId id="2147489306" r:id="rId5"/>
    <p:sldLayoutId id="2147489307" r:id="rId6"/>
    <p:sldLayoutId id="2147489308" r:id="rId7"/>
    <p:sldLayoutId id="2147489309" r:id="rId8"/>
    <p:sldLayoutId id="2147489310" r:id="rId9"/>
    <p:sldLayoutId id="2147489311" r:id="rId10"/>
    <p:sldLayoutId id="214748931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661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661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grpSp>
        <p:nvGrpSpPr>
          <p:cNvPr id="1331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66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grpSp>
          <p:nvGrpSpPr>
            <p:cNvPr id="1333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661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1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1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2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2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</p:grpSp>
        <p:sp>
          <p:nvSpPr>
            <p:cNvPr id="1966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1331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662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663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663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endParaRPr lang="th-TH" b="0">
              <a:cs typeface="Angsana New" pitchFamily="18" charset="-34"/>
            </a:endParaRPr>
          </a:p>
        </p:txBody>
      </p:sp>
      <p:sp>
        <p:nvSpPr>
          <p:cNvPr id="19663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endParaRPr lang="th-TH" b="0">
              <a:cs typeface="Angsana New" pitchFamily="18" charset="-34"/>
            </a:endParaRPr>
          </a:p>
        </p:txBody>
      </p:sp>
      <p:sp>
        <p:nvSpPr>
          <p:cNvPr id="19663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fld id="{DFA6F08E-3BCE-4CD7-8D5E-8D5370AE830C}" type="slidenum">
              <a:rPr lang="en-US" b="0">
                <a:cs typeface="Angsana New" pitchFamily="18" charset="-34"/>
              </a:rPr>
              <a:pPr eaLnBrk="1" hangingPunct="1">
                <a:defRPr/>
              </a:pPr>
              <a:t>‹#›</a:t>
            </a:fld>
            <a:endParaRPr lang="th-TH" b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66676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314" r:id="rId1"/>
    <p:sldLayoutId id="2147489315" r:id="rId2"/>
    <p:sldLayoutId id="2147489316" r:id="rId3"/>
    <p:sldLayoutId id="2147489317" r:id="rId4"/>
    <p:sldLayoutId id="2147489318" r:id="rId5"/>
    <p:sldLayoutId id="2147489319" r:id="rId6"/>
    <p:sldLayoutId id="2147489320" r:id="rId7"/>
    <p:sldLayoutId id="2147489321" r:id="rId8"/>
    <p:sldLayoutId id="2147489322" r:id="rId9"/>
    <p:sldLayoutId id="2147489323" r:id="rId10"/>
    <p:sldLayoutId id="2147489324" r:id="rId11"/>
    <p:sldLayoutId id="2147489325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4191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20447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255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endParaRPr lang="en-US" b="0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6395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endParaRPr lang="en-US" b="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295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923D9298-B421-4B54-AA3C-F1BE720BD54B}" type="slidenum">
              <a:rPr lang="en-US" b="0"/>
              <a:pPr>
                <a:defRPr/>
              </a:pPr>
              <a:t>‹#›</a:t>
            </a:fld>
            <a:endParaRPr lang="en-US" b="0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2056" name="AutoShape 8"/>
            <p:cNvSpPr>
              <a:spLocks noChangeArrowheads="1"/>
            </p:cNvSpPr>
            <p:nvPr/>
          </p:nvSpPr>
          <p:spPr bwMode="auto">
            <a:xfrm rot="5400000" flipH="1">
              <a:off x="82" y="1995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57" name="AutoShape 9"/>
            <p:cNvSpPr>
              <a:spLocks noChangeArrowheads="1"/>
            </p:cNvSpPr>
            <p:nvPr/>
          </p:nvSpPr>
          <p:spPr bwMode="auto">
            <a:xfrm rot="5400000" flipH="1">
              <a:off x="82" y="258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58" name="AutoShape 10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59" name="AutoShape 11"/>
            <p:cNvSpPr>
              <a:spLocks noChangeArrowheads="1"/>
            </p:cNvSpPr>
            <p:nvPr/>
          </p:nvSpPr>
          <p:spPr bwMode="auto">
            <a:xfrm rot="5400000" flipH="1">
              <a:off x="83" y="3780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61" name="AutoShape 13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62" name="AutoShape 14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 flipH="1">
            <a:off x="547688" y="1703388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2065" name="Oval 17"/>
          <p:cNvSpPr>
            <a:spLocks noChangeArrowheads="1"/>
          </p:cNvSpPr>
          <p:nvPr/>
        </p:nvSpPr>
        <p:spPr bwMode="auto">
          <a:xfrm>
            <a:off x="460375" y="17065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463550" y="1912938"/>
            <a:ext cx="190500" cy="467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2067" name="Oval 19"/>
          <p:cNvSpPr>
            <a:spLocks noChangeArrowheads="1"/>
          </p:cNvSpPr>
          <p:nvPr/>
        </p:nvSpPr>
        <p:spPr bwMode="auto">
          <a:xfrm>
            <a:off x="9209088" y="1676400"/>
            <a:ext cx="3048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457200" y="1739900"/>
            <a:ext cx="875188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2070" name="AutoShape 22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71" name="AutoShape 23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72" name="AutoShape 24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73" name="AutoShape 25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74" name="AutoShape 26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75" name="AutoShape 27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66"/>
                </a:cxn>
                <a:cxn ang="0">
                  <a:pos x="532" y="465"/>
                </a:cxn>
                <a:cxn ang="0">
                  <a:pos x="532" y="201"/>
                </a:cxn>
                <a:cxn ang="0">
                  <a:pos x="172" y="0"/>
                </a:cxn>
                <a:cxn ang="0">
                  <a:pos x="1" y="0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/>
              <a:ahLst/>
              <a:cxnLst>
                <a:cxn ang="0">
                  <a:pos x="457" y="260"/>
                </a:cxn>
                <a:cxn ang="0">
                  <a:pos x="1" y="0"/>
                </a:cxn>
                <a:cxn ang="0">
                  <a:pos x="0" y="264"/>
                </a:cxn>
                <a:cxn ang="0">
                  <a:pos x="457" y="260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 w="9525" cap="flat" cmpd="sng">
              <a:noFill/>
              <a:prstDash val="solid"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8191966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327" r:id="rId1"/>
    <p:sldLayoutId id="2147489328" r:id="rId2"/>
    <p:sldLayoutId id="2147489329" r:id="rId3"/>
    <p:sldLayoutId id="2147489330" r:id="rId4"/>
    <p:sldLayoutId id="2147489331" r:id="rId5"/>
    <p:sldLayoutId id="2147489332" r:id="rId6"/>
    <p:sldLayoutId id="2147489333" r:id="rId7"/>
    <p:sldLayoutId id="2147489334" r:id="rId8"/>
    <p:sldLayoutId id="2147489335" r:id="rId9"/>
    <p:sldLayoutId id="2147489336" r:id="rId10"/>
    <p:sldLayoutId id="2147489337" r:id="rId11"/>
    <p:sldLayoutId id="2147489338" r:id="rId12"/>
    <p:sldLayoutId id="2147489339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5" grpId="0" animBg="1"/>
      <p:bldP spid="2067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charset="2"/>
        <a:buChar char="b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898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899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900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901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902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903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904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905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36906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17419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7420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36909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3369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336911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2A3805DB-DB9F-4596-A85D-952D575B0C28}" type="slidenum">
              <a:rPr lang="en-US" b="0">
                <a:cs typeface="Angsana New" pitchFamily="18" charset="-34"/>
              </a:rPr>
              <a:pPr>
                <a:defRPr/>
              </a:pPr>
              <a:t>‹#›</a:t>
            </a:fld>
            <a:endParaRPr lang="en-US" b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67136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341" r:id="rId1"/>
    <p:sldLayoutId id="2147489342" r:id="rId2"/>
    <p:sldLayoutId id="2147489343" r:id="rId3"/>
    <p:sldLayoutId id="2147489344" r:id="rId4"/>
    <p:sldLayoutId id="2147489345" r:id="rId5"/>
    <p:sldLayoutId id="2147489346" r:id="rId6"/>
    <p:sldLayoutId id="2147489347" r:id="rId7"/>
    <p:sldLayoutId id="2147489348" r:id="rId8"/>
    <p:sldLayoutId id="2147489349" r:id="rId9"/>
    <p:sldLayoutId id="2147489350" r:id="rId10"/>
    <p:sldLayoutId id="2147489351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36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6898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588"/>
            <a:ext cx="9132888" cy="6845300"/>
            <a:chOff x="0" y="1"/>
            <a:chExt cx="5753" cy="4312"/>
          </a:xfrm>
        </p:grpSpPr>
        <p:sp>
          <p:nvSpPr>
            <p:cNvPr id="92163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 sz="24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  <p:sp>
          <p:nvSpPr>
            <p:cNvPr id="92164" name="Arc 4"/>
            <p:cNvSpPr>
              <a:spLocks/>
            </p:cNvSpPr>
            <p:nvPr/>
          </p:nvSpPr>
          <p:spPr bwMode="auto">
            <a:xfrm>
              <a:off x="0" y="1"/>
              <a:ext cx="5298" cy="431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 cap="rnd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 sz="2400" b="0">
                <a:solidFill>
                  <a:srgbClr val="FFFFFF"/>
                </a:solidFill>
                <a:latin typeface="Times New Roman" pitchFamily="18" charset="0"/>
                <a:cs typeface="Angsana New"/>
              </a:endParaRPr>
            </a:p>
          </p:txBody>
        </p:sp>
      </p:grpSp>
      <p:sp>
        <p:nvSpPr>
          <p:cNvPr id="9216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th-TH" b="0">
              <a:cs typeface="Angsana New"/>
            </a:endParaRPr>
          </a:p>
        </p:txBody>
      </p:sp>
      <p:sp>
        <p:nvSpPr>
          <p:cNvPr id="9216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th-TH" b="0">
              <a:cs typeface="Angsana New"/>
            </a:endParaRPr>
          </a:p>
        </p:txBody>
      </p:sp>
      <p:sp>
        <p:nvSpPr>
          <p:cNvPr id="921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FFFFFF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2332D886-1A3F-4C32-A2F9-6DA67AFF319F}" type="slidenum">
              <a:rPr lang="en-US" b="0">
                <a:cs typeface="Angsana New"/>
              </a:rPr>
              <a:pPr>
                <a:defRPr/>
              </a:pPr>
              <a:t>‹#›</a:t>
            </a:fld>
            <a:endParaRPr lang="th-TH" b="0">
              <a:cs typeface="Angsana New"/>
            </a:endParaRPr>
          </a:p>
        </p:txBody>
      </p:sp>
      <p:sp>
        <p:nvSpPr>
          <p:cNvPr id="51207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</p:spTree>
    <p:extLst>
      <p:ext uri="{BB962C8B-B14F-4D97-AF65-F5344CB8AC3E}">
        <p14:creationId xmlns:p14="http://schemas.microsoft.com/office/powerpoint/2010/main" xmlns="" val="31184105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353" r:id="rId1"/>
    <p:sldLayoutId id="2147489354" r:id="rId2"/>
    <p:sldLayoutId id="2147489355" r:id="rId3"/>
    <p:sldLayoutId id="2147489356" r:id="rId4"/>
    <p:sldLayoutId id="2147489357" r:id="rId5"/>
    <p:sldLayoutId id="2147489358" r:id="rId6"/>
    <p:sldLayoutId id="2147489359" r:id="rId7"/>
    <p:sldLayoutId id="2147489360" r:id="rId8"/>
    <p:sldLayoutId id="2147489361" r:id="rId9"/>
    <p:sldLayoutId id="2147489362" r:id="rId10"/>
    <p:sldLayoutId id="2147489363" r:id="rId11"/>
    <p:sldLayoutId id="2147489364" r:id="rId12"/>
    <p:sldLayoutId id="214748936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90000"/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4191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19200" y="20447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2555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50000"/>
              </a:spcBef>
              <a:defRPr sz="1400">
                <a:cs typeface="+mn-cs"/>
              </a:defRPr>
            </a:lvl1pPr>
          </a:lstStyle>
          <a:p>
            <a:endParaRPr lang="en-US" b="0" smtClean="0">
              <a:solidFill>
                <a:srgbClr val="FFFFFF"/>
              </a:solidFill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6395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50000"/>
              </a:spcBef>
              <a:defRPr sz="1400">
                <a:cs typeface="+mn-cs"/>
              </a:defRPr>
            </a:lvl1pPr>
          </a:lstStyle>
          <a:p>
            <a:endParaRPr lang="en-US" b="0" smtClean="0">
              <a:solidFill>
                <a:srgbClr val="FFFFFF"/>
              </a:solidFill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295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50000"/>
              </a:spcBef>
              <a:defRPr sz="1400">
                <a:cs typeface="+mn-cs"/>
              </a:defRPr>
            </a:lvl1pPr>
          </a:lstStyle>
          <a:p>
            <a:fld id="{C696F97F-616B-4173-B900-2787435601CE}" type="slidenum">
              <a:rPr lang="en-US" b="0" smtClean="0">
                <a:solidFill>
                  <a:srgbClr val="FFFFFF"/>
                </a:solidFill>
              </a:rPr>
              <a:pPr/>
              <a:t>‹#›</a:t>
            </a:fld>
            <a:endParaRPr lang="en-US" b="0" smtClean="0">
              <a:solidFill>
                <a:srgbClr val="FFFFFF"/>
              </a:solidFill>
            </a:endParaRPr>
          </a:p>
        </p:txBody>
      </p:sp>
      <p:grpSp>
        <p:nvGrpSpPr>
          <p:cNvPr id="2055" name="Group 7"/>
          <p:cNvGrpSpPr>
            <a:grpSpLocks/>
          </p:cNvGrpSpPr>
          <p:nvPr/>
        </p:nvGrpSpPr>
        <p:grpSpPr bwMode="auto">
          <a:xfrm>
            <a:off x="152400" y="314325"/>
            <a:ext cx="847725" cy="6543675"/>
            <a:chOff x="96" y="198"/>
            <a:chExt cx="534" cy="4122"/>
          </a:xfrm>
        </p:grpSpPr>
        <p:sp>
          <p:nvSpPr>
            <p:cNvPr id="2056" name="AutoShape 8"/>
            <p:cNvSpPr>
              <a:spLocks noChangeArrowheads="1"/>
            </p:cNvSpPr>
            <p:nvPr/>
          </p:nvSpPr>
          <p:spPr bwMode="auto">
            <a:xfrm rot="5400000" flipH="1">
              <a:off x="82" y="1994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57" name="AutoShape 9"/>
            <p:cNvSpPr>
              <a:spLocks noChangeArrowheads="1"/>
            </p:cNvSpPr>
            <p:nvPr/>
          </p:nvSpPr>
          <p:spPr bwMode="auto">
            <a:xfrm rot="5400000" flipH="1">
              <a:off x="82" y="2588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58" name="AutoShape 10"/>
            <p:cNvSpPr>
              <a:spLocks noChangeArrowheads="1"/>
            </p:cNvSpPr>
            <p:nvPr/>
          </p:nvSpPr>
          <p:spPr bwMode="auto">
            <a:xfrm rot="5400000" flipH="1">
              <a:off x="81" y="318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59" name="AutoShape 11"/>
            <p:cNvSpPr>
              <a:spLocks noChangeArrowheads="1"/>
            </p:cNvSpPr>
            <p:nvPr/>
          </p:nvSpPr>
          <p:spPr bwMode="auto">
            <a:xfrm rot="5400000" flipH="1">
              <a:off x="84" y="3774"/>
              <a:ext cx="558" cy="533"/>
            </a:xfrm>
            <a:prstGeom prst="parallelogram">
              <a:avLst>
                <a:gd name="adj" fmla="val 55437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60" name="AutoShape 12"/>
            <p:cNvSpPr>
              <a:spLocks noChangeArrowheads="1"/>
            </p:cNvSpPr>
            <p:nvPr/>
          </p:nvSpPr>
          <p:spPr bwMode="auto">
            <a:xfrm rot="5400000" flipH="1">
              <a:off x="82" y="21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61" name="AutoShape 13"/>
            <p:cNvSpPr>
              <a:spLocks noChangeArrowheads="1"/>
            </p:cNvSpPr>
            <p:nvPr/>
          </p:nvSpPr>
          <p:spPr bwMode="auto">
            <a:xfrm rot="5400000" flipH="1">
              <a:off x="81" y="803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62" name="AutoShape 14"/>
            <p:cNvSpPr>
              <a:spLocks noChangeArrowheads="1"/>
            </p:cNvSpPr>
            <p:nvPr/>
          </p:nvSpPr>
          <p:spPr bwMode="auto">
            <a:xfrm rot="5400000" flipH="1">
              <a:off x="81" y="139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2063" name="Rectangle 15"/>
          <p:cNvSpPr>
            <a:spLocks noChangeArrowheads="1"/>
          </p:cNvSpPr>
          <p:nvPr/>
        </p:nvSpPr>
        <p:spPr bwMode="auto">
          <a:xfrm>
            <a:off x="441325" y="0"/>
            <a:ext cx="276225" cy="685800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 flipH="1">
            <a:off x="547688" y="1703388"/>
            <a:ext cx="8596312" cy="254000"/>
          </a:xfrm>
          <a:prstGeom prst="homePlate">
            <a:avLst>
              <a:gd name="adj" fmla="val 58913"/>
            </a:avLst>
          </a:prstGeom>
          <a:gradFill rotWithShape="0">
            <a:gsLst>
              <a:gs pos="0">
                <a:schemeClr val="bg2"/>
              </a:gs>
              <a:gs pos="50000">
                <a:schemeClr val="folHlink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2065" name="Oval 17"/>
          <p:cNvSpPr>
            <a:spLocks noChangeArrowheads="1"/>
          </p:cNvSpPr>
          <p:nvPr/>
        </p:nvSpPr>
        <p:spPr bwMode="auto">
          <a:xfrm>
            <a:off x="460375" y="1706563"/>
            <a:ext cx="295275" cy="274637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2066" name="Rectangle 18"/>
          <p:cNvSpPr>
            <a:spLocks noChangeArrowheads="1"/>
          </p:cNvSpPr>
          <p:nvPr/>
        </p:nvSpPr>
        <p:spPr bwMode="auto">
          <a:xfrm>
            <a:off x="463550" y="1912938"/>
            <a:ext cx="190500" cy="467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2067" name="Oval 19"/>
          <p:cNvSpPr>
            <a:spLocks noChangeArrowheads="1"/>
          </p:cNvSpPr>
          <p:nvPr/>
        </p:nvSpPr>
        <p:spPr bwMode="auto">
          <a:xfrm>
            <a:off x="9209088" y="1676400"/>
            <a:ext cx="304800" cy="274638"/>
          </a:xfrm>
          <a:prstGeom prst="ellipse">
            <a:avLst/>
          </a:prstGeom>
          <a:gradFill rotWithShape="0">
            <a:gsLst>
              <a:gs pos="0">
                <a:srgbClr val="FEFFFF"/>
              </a:gs>
              <a:gs pos="100000">
                <a:schemeClr val="folHlink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2068" name="Rectangle 20"/>
          <p:cNvSpPr>
            <a:spLocks noChangeArrowheads="1"/>
          </p:cNvSpPr>
          <p:nvPr/>
        </p:nvSpPr>
        <p:spPr bwMode="auto">
          <a:xfrm>
            <a:off x="457200" y="1739900"/>
            <a:ext cx="8751888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grpSp>
        <p:nvGrpSpPr>
          <p:cNvPr id="2069" name="Group 21"/>
          <p:cNvGrpSpPr>
            <a:grpSpLocks/>
          </p:cNvGrpSpPr>
          <p:nvPr/>
        </p:nvGrpSpPr>
        <p:grpSpPr bwMode="auto">
          <a:xfrm>
            <a:off x="150813" y="0"/>
            <a:ext cx="849312" cy="6858000"/>
            <a:chOff x="95" y="0"/>
            <a:chExt cx="535" cy="4320"/>
          </a:xfrm>
        </p:grpSpPr>
        <p:sp>
          <p:nvSpPr>
            <p:cNvPr id="2070" name="AutoShape 22"/>
            <p:cNvSpPr>
              <a:spLocks noChangeArrowheads="1"/>
            </p:cNvSpPr>
            <p:nvPr/>
          </p:nvSpPr>
          <p:spPr bwMode="auto">
            <a:xfrm rot="-5400000">
              <a:off x="82" y="229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71" name="AutoShape 23"/>
            <p:cNvSpPr>
              <a:spLocks noChangeArrowheads="1"/>
            </p:cNvSpPr>
            <p:nvPr/>
          </p:nvSpPr>
          <p:spPr bwMode="auto">
            <a:xfrm rot="-5400000">
              <a:off x="81" y="2886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72" name="AutoShape 24"/>
            <p:cNvSpPr>
              <a:spLocks noChangeArrowheads="1"/>
            </p:cNvSpPr>
            <p:nvPr/>
          </p:nvSpPr>
          <p:spPr bwMode="auto">
            <a:xfrm rot="-5400000">
              <a:off x="81" y="3479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73" name="AutoShape 25"/>
            <p:cNvSpPr>
              <a:spLocks noChangeArrowheads="1"/>
            </p:cNvSpPr>
            <p:nvPr/>
          </p:nvSpPr>
          <p:spPr bwMode="auto">
            <a:xfrm rot="-5400000">
              <a:off x="81" y="508"/>
              <a:ext cx="565" cy="533"/>
            </a:xfrm>
            <a:prstGeom prst="parallelogram">
              <a:avLst>
                <a:gd name="adj" fmla="val 56133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74" name="AutoShape 26"/>
            <p:cNvSpPr>
              <a:spLocks noChangeArrowheads="1"/>
            </p:cNvSpPr>
            <p:nvPr/>
          </p:nvSpPr>
          <p:spPr bwMode="auto">
            <a:xfrm rot="-5400000">
              <a:off x="81" y="1101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75" name="AutoShape 27"/>
            <p:cNvSpPr>
              <a:spLocks noChangeArrowheads="1"/>
            </p:cNvSpPr>
            <p:nvPr/>
          </p:nvSpPr>
          <p:spPr bwMode="auto">
            <a:xfrm rot="-5400000">
              <a:off x="81" y="1697"/>
              <a:ext cx="564" cy="533"/>
            </a:xfrm>
            <a:prstGeom prst="parallelogram">
              <a:avLst>
                <a:gd name="adj" fmla="val 56034"/>
              </a:avLst>
            </a:pr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98" y="0"/>
              <a:ext cx="532" cy="465"/>
            </a:xfrm>
            <a:custGeom>
              <a:avLst/>
              <a:gdLst>
                <a:gd name="T0" fmla="*/ 1 w 532"/>
                <a:gd name="T1" fmla="*/ 0 h 465"/>
                <a:gd name="T2" fmla="*/ 0 w 532"/>
                <a:gd name="T3" fmla="*/ 166 h 465"/>
                <a:gd name="T4" fmla="*/ 532 w 532"/>
                <a:gd name="T5" fmla="*/ 465 h 465"/>
                <a:gd name="T6" fmla="*/ 532 w 532"/>
                <a:gd name="T7" fmla="*/ 201 h 465"/>
                <a:gd name="T8" fmla="*/ 172 w 532"/>
                <a:gd name="T9" fmla="*/ 0 h 465"/>
                <a:gd name="T10" fmla="*/ 1 w 532"/>
                <a:gd name="T11" fmla="*/ 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2" h="465">
                  <a:moveTo>
                    <a:pt x="1" y="0"/>
                  </a:moveTo>
                  <a:lnTo>
                    <a:pt x="0" y="166"/>
                  </a:lnTo>
                  <a:lnTo>
                    <a:pt x="532" y="465"/>
                  </a:lnTo>
                  <a:lnTo>
                    <a:pt x="532" y="201"/>
                  </a:lnTo>
                  <a:lnTo>
                    <a:pt x="172" y="0"/>
                  </a:lnTo>
                  <a:lnTo>
                    <a:pt x="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95" y="4060"/>
              <a:ext cx="457" cy="260"/>
            </a:xfrm>
            <a:custGeom>
              <a:avLst/>
              <a:gdLst>
                <a:gd name="T0" fmla="*/ 457 w 457"/>
                <a:gd name="T1" fmla="*/ 260 h 264"/>
                <a:gd name="T2" fmla="*/ 1 w 457"/>
                <a:gd name="T3" fmla="*/ 0 h 264"/>
                <a:gd name="T4" fmla="*/ 0 w 457"/>
                <a:gd name="T5" fmla="*/ 264 h 264"/>
                <a:gd name="T6" fmla="*/ 457 w 457"/>
                <a:gd name="T7" fmla="*/ 26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7" h="264">
                  <a:moveTo>
                    <a:pt x="457" y="260"/>
                  </a:moveTo>
                  <a:lnTo>
                    <a:pt x="1" y="0"/>
                  </a:lnTo>
                  <a:lnTo>
                    <a:pt x="0" y="264"/>
                  </a:lnTo>
                  <a:lnTo>
                    <a:pt x="457" y="26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chemeClr val="tx1"/>
                  </a:solidFill>
                  <a:prstDash val="solid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 b="0" smtClean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4498807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367" r:id="rId1"/>
    <p:sldLayoutId id="2147489368" r:id="rId2"/>
    <p:sldLayoutId id="2147489369" r:id="rId3"/>
    <p:sldLayoutId id="2147489370" r:id="rId4"/>
    <p:sldLayoutId id="2147489371" r:id="rId5"/>
    <p:sldLayoutId id="2147489372" r:id="rId6"/>
    <p:sldLayoutId id="2147489373" r:id="rId7"/>
    <p:sldLayoutId id="2147489374" r:id="rId8"/>
    <p:sldLayoutId id="2147489375" r:id="rId9"/>
    <p:sldLayoutId id="2147489376" r:id="rId10"/>
    <p:sldLayoutId id="2147489377" r:id="rId11"/>
    <p:sldLayoutId id="2147489378" r:id="rId12"/>
    <p:sldLayoutId id="2147489379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5" grpId="0" animBg="1"/>
      <p:bldP spid="2067" grpId="0" animBg="1"/>
    </p:bld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ngsana New" pitchFamily="18" charset="-34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Monotype Sorts" charset="2"/>
        <a:buChar char="b"/>
        <a:defRPr kumimoji="1"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kumimoji="1"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646147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48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6149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 b="0">
              <a:solidFill>
                <a:srgbClr val="FFFFFF"/>
              </a:solidFill>
            </a:endParaRPr>
          </a:p>
        </p:txBody>
      </p:sp>
      <p:grpSp>
        <p:nvGrpSpPr>
          <p:cNvPr id="29700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646151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grpSp>
          <p:nvGrpSpPr>
            <p:cNvPr id="2971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646153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4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5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6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  <p:sp>
            <p:nvSpPr>
              <p:cNvPr id="646157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b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46158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grpSp>
        <p:nvGrpSpPr>
          <p:cNvPr id="2970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646160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1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2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3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4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  <p:sp>
          <p:nvSpPr>
            <p:cNvPr id="646165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b="0">
                <a:solidFill>
                  <a:srgbClr val="FFFFFF"/>
                </a:solidFill>
              </a:endParaRPr>
            </a:p>
          </p:txBody>
        </p:sp>
      </p:grpSp>
      <p:sp>
        <p:nvSpPr>
          <p:cNvPr id="646166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9703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46168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646169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646170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Angsana New" pitchFamily="18" charset="-34"/>
              </a:defRPr>
            </a:lvl1pPr>
          </a:lstStyle>
          <a:p>
            <a:pPr>
              <a:defRPr/>
            </a:pPr>
            <a:fld id="{751C90AB-E9E2-4604-B8C6-C7DA22F00430}" type="slidenum">
              <a:rPr lang="en-US" b="0"/>
              <a:pPr>
                <a:defRPr/>
              </a:pPr>
              <a:t>‹#›</a:t>
            </a:fld>
            <a:endParaRPr lang="th-TH" b="0"/>
          </a:p>
        </p:txBody>
      </p:sp>
    </p:spTree>
    <p:extLst>
      <p:ext uri="{BB962C8B-B14F-4D97-AF65-F5344CB8AC3E}">
        <p14:creationId xmlns:p14="http://schemas.microsoft.com/office/powerpoint/2010/main" xmlns="" val="42393390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9381" r:id="rId1"/>
    <p:sldLayoutId id="2147489382" r:id="rId2"/>
    <p:sldLayoutId id="2147489383" r:id="rId3"/>
    <p:sldLayoutId id="2147489384" r:id="rId4"/>
    <p:sldLayoutId id="2147489385" r:id="rId5"/>
    <p:sldLayoutId id="2147489386" r:id="rId6"/>
    <p:sldLayoutId id="2147489387" r:id="rId7"/>
    <p:sldLayoutId id="2147489388" r:id="rId8"/>
    <p:sldLayoutId id="2147489389" r:id="rId9"/>
    <p:sldLayoutId id="2147489390" r:id="rId10"/>
    <p:sldLayoutId id="214748939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196611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12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6613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196615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grpSp>
          <p:nvGrpSpPr>
            <p:cNvPr id="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196617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18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19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20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196621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en-US" sz="28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</p:grpSp>
        <p:sp>
          <p:nvSpPr>
            <p:cNvPr id="196622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96624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5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6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7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8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  <p:sp>
          <p:nvSpPr>
            <p:cNvPr id="196629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en-US" sz="2800" b="0">
                <a:solidFill>
                  <a:srgbClr val="FFFFFF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196630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991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96632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endParaRPr lang="th-TH" b="0">
              <a:cs typeface="Angsana New" pitchFamily="18" charset="-34"/>
            </a:endParaRPr>
          </a:p>
        </p:txBody>
      </p:sp>
      <p:sp>
        <p:nvSpPr>
          <p:cNvPr id="196633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endParaRPr lang="th-TH" b="0">
              <a:cs typeface="Angsana New" pitchFamily="18" charset="-34"/>
            </a:endParaRPr>
          </a:p>
        </p:txBody>
      </p:sp>
      <p:sp>
        <p:nvSpPr>
          <p:cNvPr id="196634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eaLnBrk="1" hangingPunct="1">
              <a:defRPr/>
            </a:pPr>
            <a:fld id="{E6F1655F-89E1-48C8-93D7-8B5F5B156755}" type="slidenum">
              <a:rPr lang="en-US" b="0">
                <a:cs typeface="Angsana New" pitchFamily="18" charset="-34"/>
              </a:rPr>
              <a:pPr eaLnBrk="1" hangingPunct="1">
                <a:defRPr/>
              </a:pPr>
              <a:t>‹#›</a:t>
            </a:fld>
            <a:endParaRPr lang="th-TH" b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588353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020" r:id="rId1"/>
    <p:sldLayoutId id="2147488021" r:id="rId2"/>
    <p:sldLayoutId id="2147488022" r:id="rId3"/>
    <p:sldLayoutId id="2147488023" r:id="rId4"/>
    <p:sldLayoutId id="2147488024" r:id="rId5"/>
    <p:sldLayoutId id="2147488025" r:id="rId6"/>
    <p:sldLayoutId id="2147488026" r:id="rId7"/>
    <p:sldLayoutId id="2147488027" r:id="rId8"/>
    <p:sldLayoutId id="2147488028" r:id="rId9"/>
    <p:sldLayoutId id="2147488029" r:id="rId10"/>
    <p:sldLayoutId id="2147488030" r:id="rId11"/>
    <p:sldLayoutId id="2147488031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2435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36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402437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33796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402439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grpSp>
          <p:nvGrpSpPr>
            <p:cNvPr id="33810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402441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2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3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4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  <p:sp>
            <p:nvSpPr>
              <p:cNvPr id="402445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th-TH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02446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grpSp>
        <p:nvGrpSpPr>
          <p:cNvPr id="33797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402448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49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0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1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2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  <p:sp>
          <p:nvSpPr>
            <p:cNvPr id="402453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th-TH">
                <a:solidFill>
                  <a:srgbClr val="FFFFFF"/>
                </a:solidFill>
              </a:endParaRPr>
            </a:p>
          </p:txBody>
        </p:sp>
      </p:grpSp>
      <p:sp>
        <p:nvSpPr>
          <p:cNvPr id="402454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379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02456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02457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02458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AFC5454F-28C8-4F10-9625-CBC86815D627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124254623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033" r:id="rId1"/>
    <p:sldLayoutId id="2147488034" r:id="rId2"/>
    <p:sldLayoutId id="2147488035" r:id="rId3"/>
    <p:sldLayoutId id="2147488036" r:id="rId4"/>
    <p:sldLayoutId id="2147488037" r:id="rId5"/>
    <p:sldLayoutId id="2147488038" r:id="rId6"/>
    <p:sldLayoutId id="2147488039" r:id="rId7"/>
    <p:sldLayoutId id="2147488040" r:id="rId8"/>
    <p:sldLayoutId id="2147488041" r:id="rId9"/>
    <p:sldLayoutId id="2147488042" r:id="rId10"/>
    <p:sldLayoutId id="2147488043" r:id="rId11"/>
    <p:sldLayoutId id="214748804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  <a:endParaRPr lang="en-US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en-US" smtClean="0"/>
          </a:p>
          <a:p>
            <a:pPr lvl="1"/>
            <a:r>
              <a:rPr lang="th-TH" smtClean="0"/>
              <a:t>ระดับที่สอง</a:t>
            </a:r>
            <a:endParaRPr lang="en-US" smtClean="0"/>
          </a:p>
          <a:p>
            <a:pPr lvl="2"/>
            <a:r>
              <a:rPr lang="th-TH" smtClean="0"/>
              <a:t>ระดับที่สาม</a:t>
            </a:r>
            <a:endParaRPr lang="en-US" smtClean="0"/>
          </a:p>
          <a:p>
            <a:pPr lvl="3"/>
            <a:r>
              <a:rPr lang="th-TH" smtClean="0"/>
              <a:t>ระดับที่สี่</a:t>
            </a:r>
            <a:endParaRPr lang="en-US" smtClean="0"/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26522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26522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endParaRPr lang="en-US" b="0">
              <a:cs typeface="Angsana New" pitchFamily="18" charset="-34"/>
            </a:endParaRPr>
          </a:p>
        </p:txBody>
      </p:sp>
      <p:sp>
        <p:nvSpPr>
          <p:cNvPr id="26522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+mn-lt"/>
              </a:defRPr>
            </a:lvl1pPr>
          </a:lstStyle>
          <a:p>
            <a:pPr eaLnBrk="1" hangingPunct="1">
              <a:defRPr/>
            </a:pPr>
            <a:fld id="{19EEB65B-B364-4DFE-99C4-FEBEF5B173CF}" type="slidenum">
              <a:rPr lang="en-US" b="0">
                <a:cs typeface="Angsana New" pitchFamily="18" charset="-34"/>
              </a:rPr>
              <a:pPr eaLnBrk="1" hangingPunct="1">
                <a:defRPr/>
              </a:pPr>
              <a:t>‹#›</a:t>
            </a:fld>
            <a:endParaRPr lang="en-US" b="0"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3608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212" r:id="rId1"/>
    <p:sldLayoutId id="2147488213" r:id="rId2"/>
    <p:sldLayoutId id="2147488214" r:id="rId3"/>
    <p:sldLayoutId id="2147488215" r:id="rId4"/>
    <p:sldLayoutId id="2147488216" r:id="rId5"/>
    <p:sldLayoutId id="2147488217" r:id="rId6"/>
    <p:sldLayoutId id="2147488218" r:id="rId7"/>
    <p:sldLayoutId id="2147488219" r:id="rId8"/>
    <p:sldLayoutId id="2147488220" r:id="rId9"/>
    <p:sldLayoutId id="2147488221" r:id="rId10"/>
    <p:sldLayoutId id="214748822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Group 9"/>
          <p:cNvGrpSpPr>
            <a:grpSpLocks/>
          </p:cNvGrpSpPr>
          <p:nvPr/>
        </p:nvGrpSpPr>
        <p:grpSpPr bwMode="auto">
          <a:xfrm>
            <a:off x="-12700" y="93663"/>
            <a:ext cx="9144000" cy="1677987"/>
            <a:chOff x="-8" y="59"/>
            <a:chExt cx="5760" cy="1057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ltGray">
            <a:xfrm>
              <a:off x="0" y="960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ltGray">
            <a:xfrm>
              <a:off x="0" y="1092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24586" name="Group 8"/>
            <p:cNvGrpSpPr>
              <a:grpSpLocks/>
            </p:cNvGrpSpPr>
            <p:nvPr/>
          </p:nvGrpSpPr>
          <p:grpSpPr bwMode="auto">
            <a:xfrm>
              <a:off x="-8" y="59"/>
              <a:ext cx="833" cy="990"/>
              <a:chOff x="-8" y="59"/>
              <a:chExt cx="833" cy="990"/>
            </a:xfrm>
          </p:grpSpPr>
          <p:sp>
            <p:nvSpPr>
              <p:cNvPr id="1028" name="Freeform 4"/>
              <p:cNvSpPr>
                <a:spLocks/>
              </p:cNvSpPr>
              <p:nvPr/>
            </p:nvSpPr>
            <p:spPr bwMode="ltGray">
              <a:xfrm>
                <a:off x="-8" y="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ltGray">
              <a:xfrm>
                <a:off x="-4" y="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ltGray">
              <a:xfrm>
                <a:off x="99" y="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1" name="Freeform 7"/>
              <p:cNvSpPr>
                <a:spLocks/>
              </p:cNvSpPr>
              <p:nvPr/>
            </p:nvSpPr>
            <p:spPr bwMode="ltGray">
              <a:xfrm>
                <a:off x="283" y="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3429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470" dir="2700000" algn="ctr" rotWithShape="0">
              <a:schemeClr val="bg2"/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fld id="{84DBED07-2C7C-4527-A4D3-70A0A9195A6F}" type="slidenum">
              <a:rPr lang="th-TH" b="0"/>
              <a:pPr>
                <a:defRPr/>
              </a:pPr>
              <a:t>‹#›</a:t>
            </a:fld>
            <a:endParaRPr lang="th-TH" b="0"/>
          </a:p>
        </p:txBody>
      </p:sp>
    </p:spTree>
    <p:extLst>
      <p:ext uri="{BB962C8B-B14F-4D97-AF65-F5344CB8AC3E}">
        <p14:creationId xmlns:p14="http://schemas.microsoft.com/office/powerpoint/2010/main" xmlns="" val="179200123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311" r:id="rId1"/>
    <p:sldLayoutId id="2147488312" r:id="rId2"/>
    <p:sldLayoutId id="2147488313" r:id="rId3"/>
    <p:sldLayoutId id="2147488314" r:id="rId4"/>
    <p:sldLayoutId id="2147488315" r:id="rId5"/>
    <p:sldLayoutId id="2147488316" r:id="rId6"/>
    <p:sldLayoutId id="2147488317" r:id="rId7"/>
    <p:sldLayoutId id="2147488318" r:id="rId8"/>
    <p:sldLayoutId id="2147488319" r:id="rId9"/>
    <p:sldLayoutId id="2147488320" r:id="rId10"/>
    <p:sldLayoutId id="2147488321" r:id="rId11"/>
    <p:sldLayoutId id="2147488322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ไ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pitchFamily="2" charset="2"/>
        <a:buChar char="ไ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pitchFamily="2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2700" y="93663"/>
            <a:ext cx="9144000" cy="1677987"/>
            <a:chOff x="-8" y="59"/>
            <a:chExt cx="5760" cy="1057"/>
          </a:xfrm>
        </p:grpSpPr>
        <p:sp>
          <p:nvSpPr>
            <p:cNvPr id="1026" name="Rectangle 2"/>
            <p:cNvSpPr>
              <a:spLocks noChangeArrowheads="1"/>
            </p:cNvSpPr>
            <p:nvPr/>
          </p:nvSpPr>
          <p:spPr bwMode="ltGray">
            <a:xfrm>
              <a:off x="0" y="960"/>
              <a:ext cx="5752" cy="7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sp>
          <p:nvSpPr>
            <p:cNvPr id="1027" name="Rectangle 3"/>
            <p:cNvSpPr>
              <a:spLocks noChangeArrowheads="1"/>
            </p:cNvSpPr>
            <p:nvPr/>
          </p:nvSpPr>
          <p:spPr bwMode="ltGray">
            <a:xfrm>
              <a:off x="0" y="1092"/>
              <a:ext cx="5752" cy="24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folHlink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sz="2400" b="0">
                <a:solidFill>
                  <a:srgbClr val="DDDDD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UPC" pitchFamily="18" charset="-34"/>
                <a:cs typeface="Angsana New" pitchFamily="18" charset="-34"/>
              </a:endParaRPr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-8" y="59"/>
              <a:ext cx="833" cy="990"/>
              <a:chOff x="-8" y="59"/>
              <a:chExt cx="833" cy="990"/>
            </a:xfrm>
          </p:grpSpPr>
          <p:sp>
            <p:nvSpPr>
              <p:cNvPr id="1028" name="Freeform 4"/>
              <p:cNvSpPr>
                <a:spLocks/>
              </p:cNvSpPr>
              <p:nvPr/>
            </p:nvSpPr>
            <p:spPr bwMode="ltGray">
              <a:xfrm>
                <a:off x="-8" y="59"/>
                <a:ext cx="833" cy="990"/>
              </a:xfrm>
              <a:custGeom>
                <a:avLst/>
                <a:gdLst/>
                <a:ahLst/>
                <a:cxnLst>
                  <a:cxn ang="0">
                    <a:pos x="284" y="448"/>
                  </a:cxn>
                  <a:cxn ang="0">
                    <a:pos x="115" y="0"/>
                  </a:cxn>
                  <a:cxn ang="0">
                    <a:pos x="353" y="398"/>
                  </a:cxn>
                  <a:cxn ang="0">
                    <a:pos x="591" y="0"/>
                  </a:cxn>
                  <a:cxn ang="0">
                    <a:pos x="419" y="448"/>
                  </a:cxn>
                  <a:cxn ang="0">
                    <a:pos x="832" y="495"/>
                  </a:cxn>
                  <a:cxn ang="0">
                    <a:pos x="417" y="540"/>
                  </a:cxn>
                  <a:cxn ang="0">
                    <a:pos x="591" y="989"/>
                  </a:cxn>
                  <a:cxn ang="0">
                    <a:pos x="353" y="590"/>
                  </a:cxn>
                  <a:cxn ang="0">
                    <a:pos x="115" y="989"/>
                  </a:cxn>
                  <a:cxn ang="0">
                    <a:pos x="282" y="543"/>
                  </a:cxn>
                  <a:cxn ang="0">
                    <a:pos x="0" y="509"/>
                  </a:cxn>
                  <a:cxn ang="0">
                    <a:pos x="0" y="479"/>
                  </a:cxn>
                  <a:cxn ang="0">
                    <a:pos x="284" y="448"/>
                  </a:cxn>
                </a:cxnLst>
                <a:rect l="0" t="0" r="r" b="b"/>
                <a:pathLst>
                  <a:path w="833" h="990">
                    <a:moveTo>
                      <a:pt x="284" y="448"/>
                    </a:moveTo>
                    <a:lnTo>
                      <a:pt x="115" y="0"/>
                    </a:lnTo>
                    <a:lnTo>
                      <a:pt x="353" y="398"/>
                    </a:lnTo>
                    <a:lnTo>
                      <a:pt x="591" y="0"/>
                    </a:lnTo>
                    <a:lnTo>
                      <a:pt x="419" y="448"/>
                    </a:lnTo>
                    <a:lnTo>
                      <a:pt x="832" y="495"/>
                    </a:lnTo>
                    <a:lnTo>
                      <a:pt x="417" y="540"/>
                    </a:lnTo>
                    <a:lnTo>
                      <a:pt x="591" y="989"/>
                    </a:lnTo>
                    <a:lnTo>
                      <a:pt x="353" y="590"/>
                    </a:lnTo>
                    <a:lnTo>
                      <a:pt x="115" y="989"/>
                    </a:lnTo>
                    <a:lnTo>
                      <a:pt x="282" y="543"/>
                    </a:lnTo>
                    <a:lnTo>
                      <a:pt x="0" y="509"/>
                    </a:lnTo>
                    <a:lnTo>
                      <a:pt x="0" y="479"/>
                    </a:lnTo>
                    <a:lnTo>
                      <a:pt x="284" y="448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29" name="Freeform 5"/>
              <p:cNvSpPr>
                <a:spLocks/>
              </p:cNvSpPr>
              <p:nvPr/>
            </p:nvSpPr>
            <p:spPr bwMode="ltGray">
              <a:xfrm>
                <a:off x="-4" y="194"/>
                <a:ext cx="698" cy="720"/>
              </a:xfrm>
              <a:custGeom>
                <a:avLst/>
                <a:gdLst/>
                <a:ahLst/>
                <a:cxnLst>
                  <a:cxn ang="0">
                    <a:pos x="279" y="315"/>
                  </a:cxn>
                  <a:cxn ang="0">
                    <a:pos x="173" y="0"/>
                  </a:cxn>
                  <a:cxn ang="0">
                    <a:pos x="349" y="263"/>
                  </a:cxn>
                  <a:cxn ang="0">
                    <a:pos x="519" y="0"/>
                  </a:cxn>
                  <a:cxn ang="0">
                    <a:pos x="415" y="315"/>
                  </a:cxn>
                  <a:cxn ang="0">
                    <a:pos x="697" y="360"/>
                  </a:cxn>
                  <a:cxn ang="0">
                    <a:pos x="413" y="403"/>
                  </a:cxn>
                  <a:cxn ang="0">
                    <a:pos x="519" y="719"/>
                  </a:cxn>
                  <a:cxn ang="0">
                    <a:pos x="349" y="455"/>
                  </a:cxn>
                  <a:cxn ang="0">
                    <a:pos x="173" y="719"/>
                  </a:cxn>
                  <a:cxn ang="0">
                    <a:pos x="278" y="407"/>
                  </a:cxn>
                  <a:cxn ang="0">
                    <a:pos x="0" y="360"/>
                  </a:cxn>
                  <a:cxn ang="0">
                    <a:pos x="279" y="315"/>
                  </a:cxn>
                </a:cxnLst>
                <a:rect l="0" t="0" r="r" b="b"/>
                <a:pathLst>
                  <a:path w="698" h="720">
                    <a:moveTo>
                      <a:pt x="279" y="315"/>
                    </a:moveTo>
                    <a:lnTo>
                      <a:pt x="173" y="0"/>
                    </a:lnTo>
                    <a:lnTo>
                      <a:pt x="349" y="263"/>
                    </a:lnTo>
                    <a:lnTo>
                      <a:pt x="519" y="0"/>
                    </a:lnTo>
                    <a:lnTo>
                      <a:pt x="415" y="315"/>
                    </a:lnTo>
                    <a:lnTo>
                      <a:pt x="697" y="360"/>
                    </a:lnTo>
                    <a:lnTo>
                      <a:pt x="413" y="403"/>
                    </a:lnTo>
                    <a:lnTo>
                      <a:pt x="519" y="719"/>
                    </a:lnTo>
                    <a:lnTo>
                      <a:pt x="349" y="455"/>
                    </a:lnTo>
                    <a:lnTo>
                      <a:pt x="173" y="719"/>
                    </a:lnTo>
                    <a:lnTo>
                      <a:pt x="278" y="407"/>
                    </a:lnTo>
                    <a:lnTo>
                      <a:pt x="0" y="360"/>
                    </a:lnTo>
                    <a:lnTo>
                      <a:pt x="279" y="315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folHlink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0" name="Freeform 6"/>
              <p:cNvSpPr>
                <a:spLocks/>
              </p:cNvSpPr>
              <p:nvPr/>
            </p:nvSpPr>
            <p:spPr bwMode="ltGray">
              <a:xfrm>
                <a:off x="99" y="212"/>
                <a:ext cx="493" cy="685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223" y="295"/>
                  </a:cxn>
                  <a:cxn ang="0">
                    <a:pos x="246" y="0"/>
                  </a:cxn>
                  <a:cxn ang="0">
                    <a:pos x="268" y="295"/>
                  </a:cxn>
                  <a:cxn ang="0">
                    <a:pos x="490" y="169"/>
                  </a:cxn>
                  <a:cxn ang="0">
                    <a:pos x="290" y="343"/>
                  </a:cxn>
                  <a:cxn ang="0">
                    <a:pos x="492" y="514"/>
                  </a:cxn>
                  <a:cxn ang="0">
                    <a:pos x="268" y="390"/>
                  </a:cxn>
                  <a:cxn ang="0">
                    <a:pos x="246" y="684"/>
                  </a:cxn>
                  <a:cxn ang="0">
                    <a:pos x="223" y="390"/>
                  </a:cxn>
                  <a:cxn ang="0">
                    <a:pos x="0" y="514"/>
                  </a:cxn>
                  <a:cxn ang="0">
                    <a:pos x="201" y="343"/>
                  </a:cxn>
                  <a:cxn ang="0">
                    <a:pos x="0" y="173"/>
                  </a:cxn>
                </a:cxnLst>
                <a:rect l="0" t="0" r="r" b="b"/>
                <a:pathLst>
                  <a:path w="493" h="685">
                    <a:moveTo>
                      <a:pt x="0" y="173"/>
                    </a:moveTo>
                    <a:lnTo>
                      <a:pt x="223" y="295"/>
                    </a:lnTo>
                    <a:lnTo>
                      <a:pt x="246" y="0"/>
                    </a:lnTo>
                    <a:lnTo>
                      <a:pt x="268" y="295"/>
                    </a:lnTo>
                    <a:lnTo>
                      <a:pt x="490" y="169"/>
                    </a:lnTo>
                    <a:lnTo>
                      <a:pt x="290" y="343"/>
                    </a:lnTo>
                    <a:lnTo>
                      <a:pt x="492" y="514"/>
                    </a:lnTo>
                    <a:lnTo>
                      <a:pt x="268" y="390"/>
                    </a:lnTo>
                    <a:lnTo>
                      <a:pt x="246" y="684"/>
                    </a:lnTo>
                    <a:lnTo>
                      <a:pt x="223" y="390"/>
                    </a:lnTo>
                    <a:lnTo>
                      <a:pt x="0" y="514"/>
                    </a:lnTo>
                    <a:lnTo>
                      <a:pt x="201" y="343"/>
                    </a:lnTo>
                    <a:lnTo>
                      <a:pt x="0" y="173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path path="rect">
                  <a:fillToRect l="50000" t="50000" r="50000" b="50000"/>
                </a:path>
              </a:gra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  <p:sp>
            <p:nvSpPr>
              <p:cNvPr id="1031" name="Freeform 7"/>
              <p:cNvSpPr>
                <a:spLocks/>
              </p:cNvSpPr>
              <p:nvPr/>
            </p:nvSpPr>
            <p:spPr bwMode="ltGray">
              <a:xfrm>
                <a:off x="283" y="467"/>
                <a:ext cx="124" cy="17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1" y="63"/>
                  </a:cxn>
                  <a:cxn ang="0">
                    <a:pos x="61" y="0"/>
                  </a:cxn>
                  <a:cxn ang="0">
                    <a:pos x="71" y="63"/>
                  </a:cxn>
                  <a:cxn ang="0">
                    <a:pos x="123" y="42"/>
                  </a:cxn>
                  <a:cxn ang="0">
                    <a:pos x="83" y="86"/>
                  </a:cxn>
                  <a:cxn ang="0">
                    <a:pos x="123" y="128"/>
                  </a:cxn>
                  <a:cxn ang="0">
                    <a:pos x="71" y="108"/>
                  </a:cxn>
                  <a:cxn ang="0">
                    <a:pos x="61" y="172"/>
                  </a:cxn>
                  <a:cxn ang="0">
                    <a:pos x="51" y="108"/>
                  </a:cxn>
                  <a:cxn ang="0">
                    <a:pos x="0" y="128"/>
                  </a:cxn>
                  <a:cxn ang="0">
                    <a:pos x="39" y="86"/>
                  </a:cxn>
                  <a:cxn ang="0">
                    <a:pos x="0" y="42"/>
                  </a:cxn>
                </a:cxnLst>
                <a:rect l="0" t="0" r="r" b="b"/>
                <a:pathLst>
                  <a:path w="124" h="173">
                    <a:moveTo>
                      <a:pt x="0" y="42"/>
                    </a:moveTo>
                    <a:lnTo>
                      <a:pt x="51" y="63"/>
                    </a:lnTo>
                    <a:lnTo>
                      <a:pt x="61" y="0"/>
                    </a:lnTo>
                    <a:lnTo>
                      <a:pt x="71" y="63"/>
                    </a:lnTo>
                    <a:lnTo>
                      <a:pt x="123" y="42"/>
                    </a:lnTo>
                    <a:lnTo>
                      <a:pt x="83" y="86"/>
                    </a:lnTo>
                    <a:lnTo>
                      <a:pt x="123" y="128"/>
                    </a:lnTo>
                    <a:lnTo>
                      <a:pt x="71" y="108"/>
                    </a:lnTo>
                    <a:lnTo>
                      <a:pt x="61" y="172"/>
                    </a:lnTo>
                    <a:lnTo>
                      <a:pt x="51" y="108"/>
                    </a:lnTo>
                    <a:lnTo>
                      <a:pt x="0" y="128"/>
                    </a:lnTo>
                    <a:lnTo>
                      <a:pt x="39" y="86"/>
                    </a:lnTo>
                    <a:lnTo>
                      <a:pt x="0" y="42"/>
                    </a:lnTo>
                  </a:path>
                </a:pathLst>
              </a:custGeom>
              <a:solidFill>
                <a:srgbClr val="F9F9F9"/>
              </a:solidFill>
              <a:ln w="9525" cap="rnd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en-US" sz="2400" b="0">
                  <a:solidFill>
                    <a:srgbClr val="DDDDDD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itchFamily="18" charset="-34"/>
                  <a:cs typeface="Angsana New" pitchFamily="18" charset="-34"/>
                </a:endParaRPr>
              </a:p>
            </p:txBody>
          </p:sp>
        </p:grp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3429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470" dir="2700000" algn="ctr" rotWithShape="0">
              <a:schemeClr val="bg2"/>
            </a:outerShdw>
          </a:effec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endParaRPr lang="th-TH" b="0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DDDDDD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UPC" pitchFamily="18" charset="-34"/>
                <a:cs typeface="+mn-cs"/>
              </a:defRPr>
            </a:lvl1pPr>
          </a:lstStyle>
          <a:p>
            <a:pPr>
              <a:defRPr/>
            </a:pPr>
            <a:fld id="{36B4DA77-2C85-4E92-AA28-0326D2DD2C1F}" type="slidenum">
              <a:rPr lang="th-TH" b="0"/>
              <a:pPr>
                <a:defRPr/>
              </a:pPr>
              <a:t>‹#›</a:t>
            </a:fld>
            <a:endParaRPr lang="th-TH" b="0"/>
          </a:p>
        </p:txBody>
      </p:sp>
    </p:spTree>
    <p:extLst>
      <p:ext uri="{BB962C8B-B14F-4D97-AF65-F5344CB8AC3E}">
        <p14:creationId xmlns:p14="http://schemas.microsoft.com/office/powerpoint/2010/main" xmlns="" val="646230794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324" r:id="rId1"/>
    <p:sldLayoutId id="2147488325" r:id="rId2"/>
    <p:sldLayoutId id="2147488326" r:id="rId3"/>
    <p:sldLayoutId id="2147488327" r:id="rId4"/>
    <p:sldLayoutId id="2147488328" r:id="rId5"/>
    <p:sldLayoutId id="2147488329" r:id="rId6"/>
    <p:sldLayoutId id="2147488330" r:id="rId7"/>
    <p:sldLayoutId id="2147488331" r:id="rId8"/>
    <p:sldLayoutId id="2147488332" r:id="rId9"/>
    <p:sldLayoutId id="2147488333" r:id="rId10"/>
    <p:sldLayoutId id="2147488334" r:id="rId11"/>
    <p:sldLayoutId id="2147488335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BrowalliaUPC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charset="2"/>
        <a:buChar char="ไ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Monotype Sorts" charset="2"/>
        <a:buChar char="ไ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Monotype Sorts" charset="2"/>
        <a:buChar char="ไ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invGray"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/>
          <p:cNvSpPr>
            <a:spLocks noChangeArrowheads="1"/>
          </p:cNvSpPr>
          <p:nvPr/>
        </p:nvSpPr>
        <p:spPr bwMode="invGray">
          <a:xfrm>
            <a:off x="8809038" y="0"/>
            <a:ext cx="334962" cy="68580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50000">
                <a:schemeClr val="hlink"/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1" name="Freeform 3"/>
          <p:cNvSpPr>
            <a:spLocks/>
          </p:cNvSpPr>
          <p:nvPr/>
        </p:nvSpPr>
        <p:spPr bwMode="white">
          <a:xfrm>
            <a:off x="-9525" y="4489450"/>
            <a:ext cx="5754688" cy="2368550"/>
          </a:xfrm>
          <a:custGeom>
            <a:avLst/>
            <a:gdLst/>
            <a:ahLst/>
            <a:cxnLst>
              <a:cxn ang="0">
                <a:pos x="0" y="1491"/>
              </a:cxn>
              <a:cxn ang="0">
                <a:pos x="0" y="0"/>
              </a:cxn>
              <a:cxn ang="0">
                <a:pos x="171" y="3"/>
              </a:cxn>
              <a:cxn ang="0">
                <a:pos x="355" y="9"/>
              </a:cxn>
              <a:cxn ang="0">
                <a:pos x="499" y="21"/>
              </a:cxn>
              <a:cxn ang="0">
                <a:pos x="650" y="36"/>
              </a:cxn>
              <a:cxn ang="0">
                <a:pos x="809" y="54"/>
              </a:cxn>
              <a:cxn ang="0">
                <a:pos x="957" y="78"/>
              </a:cxn>
              <a:cxn ang="0">
                <a:pos x="1119" y="105"/>
              </a:cxn>
              <a:cxn ang="0">
                <a:pos x="1261" y="133"/>
              </a:cxn>
              <a:cxn ang="0">
                <a:pos x="1441" y="175"/>
              </a:cxn>
              <a:cxn ang="0">
                <a:pos x="1598" y="217"/>
              </a:cxn>
              <a:cxn ang="0">
                <a:pos x="1763" y="269"/>
              </a:cxn>
              <a:cxn ang="0">
                <a:pos x="1887" y="308"/>
              </a:cxn>
              <a:cxn ang="0">
                <a:pos x="2085" y="384"/>
              </a:cxn>
              <a:cxn ang="0">
                <a:pos x="2230" y="444"/>
              </a:cxn>
              <a:cxn ang="0">
                <a:pos x="2456" y="547"/>
              </a:cxn>
              <a:cxn ang="0">
                <a:pos x="2666" y="662"/>
              </a:cxn>
              <a:cxn ang="0">
                <a:pos x="2859" y="786"/>
              </a:cxn>
              <a:cxn ang="0">
                <a:pos x="3046" y="920"/>
              </a:cxn>
              <a:cxn ang="0">
                <a:pos x="3193" y="1038"/>
              </a:cxn>
              <a:cxn ang="0">
                <a:pos x="3332" y="1168"/>
              </a:cxn>
              <a:cxn ang="0">
                <a:pos x="3440" y="1280"/>
              </a:cxn>
              <a:cxn ang="0">
                <a:pos x="3524" y="1380"/>
              </a:cxn>
              <a:cxn ang="0">
                <a:pos x="3624" y="1491"/>
              </a:cxn>
              <a:cxn ang="0">
                <a:pos x="3608" y="1491"/>
              </a:cxn>
              <a:cxn ang="0">
                <a:pos x="0" y="1491"/>
              </a:cxn>
            </a:cxnLst>
            <a:rect l="0" t="0" r="r" b="b"/>
            <a:pathLst>
              <a:path w="3625" h="1492">
                <a:moveTo>
                  <a:pt x="0" y="1491"/>
                </a:moveTo>
                <a:lnTo>
                  <a:pt x="0" y="0"/>
                </a:lnTo>
                <a:lnTo>
                  <a:pt x="171" y="3"/>
                </a:lnTo>
                <a:lnTo>
                  <a:pt x="355" y="9"/>
                </a:lnTo>
                <a:lnTo>
                  <a:pt x="499" y="21"/>
                </a:lnTo>
                <a:lnTo>
                  <a:pt x="650" y="36"/>
                </a:lnTo>
                <a:lnTo>
                  <a:pt x="809" y="54"/>
                </a:lnTo>
                <a:lnTo>
                  <a:pt x="957" y="78"/>
                </a:lnTo>
                <a:lnTo>
                  <a:pt x="1119" y="105"/>
                </a:lnTo>
                <a:lnTo>
                  <a:pt x="1261" y="133"/>
                </a:lnTo>
                <a:lnTo>
                  <a:pt x="1441" y="175"/>
                </a:lnTo>
                <a:lnTo>
                  <a:pt x="1598" y="217"/>
                </a:lnTo>
                <a:lnTo>
                  <a:pt x="1763" y="269"/>
                </a:lnTo>
                <a:lnTo>
                  <a:pt x="1887" y="308"/>
                </a:lnTo>
                <a:lnTo>
                  <a:pt x="2085" y="384"/>
                </a:lnTo>
                <a:lnTo>
                  <a:pt x="2230" y="444"/>
                </a:lnTo>
                <a:lnTo>
                  <a:pt x="2456" y="547"/>
                </a:lnTo>
                <a:lnTo>
                  <a:pt x="2666" y="662"/>
                </a:lnTo>
                <a:lnTo>
                  <a:pt x="2859" y="786"/>
                </a:lnTo>
                <a:lnTo>
                  <a:pt x="3046" y="920"/>
                </a:lnTo>
                <a:lnTo>
                  <a:pt x="3193" y="1038"/>
                </a:lnTo>
                <a:lnTo>
                  <a:pt x="3332" y="1168"/>
                </a:lnTo>
                <a:lnTo>
                  <a:pt x="3440" y="1280"/>
                </a:lnTo>
                <a:lnTo>
                  <a:pt x="3524" y="1380"/>
                </a:lnTo>
                <a:lnTo>
                  <a:pt x="3624" y="1491"/>
                </a:lnTo>
                <a:lnTo>
                  <a:pt x="3608" y="1491"/>
                </a:lnTo>
                <a:lnTo>
                  <a:pt x="0" y="1491"/>
                </a:lnTo>
              </a:path>
            </a:pathLst>
          </a:cu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5400000" scaled="1"/>
          </a:gradFill>
          <a:ln w="9525" cap="flat" cmpd="sng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2" name="Freeform 4"/>
          <p:cNvSpPr>
            <a:spLocks/>
          </p:cNvSpPr>
          <p:nvPr/>
        </p:nvSpPr>
        <p:spPr bwMode="white">
          <a:xfrm>
            <a:off x="0" y="3817938"/>
            <a:ext cx="8164513" cy="3019425"/>
          </a:xfrm>
          <a:custGeom>
            <a:avLst/>
            <a:gdLst/>
            <a:ahLst/>
            <a:cxnLst>
              <a:cxn ang="0">
                <a:pos x="2718" y="405"/>
              </a:cxn>
              <a:cxn ang="0">
                <a:pos x="2466" y="333"/>
              </a:cxn>
              <a:cxn ang="0">
                <a:pos x="2202" y="261"/>
              </a:cxn>
              <a:cxn ang="0">
                <a:pos x="1929" y="198"/>
              </a:cxn>
              <a:cxn ang="0">
                <a:pos x="1695" y="153"/>
              </a:cxn>
              <a:cxn ang="0">
                <a:pos x="1434" y="111"/>
              </a:cxn>
              <a:cxn ang="0">
                <a:pos x="1188" y="75"/>
              </a:cxn>
              <a:cxn ang="0">
                <a:pos x="957" y="48"/>
              </a:cxn>
              <a:cxn ang="0">
                <a:pos x="747" y="30"/>
              </a:cxn>
              <a:cxn ang="0">
                <a:pos x="501" y="15"/>
              </a:cxn>
              <a:cxn ang="0">
                <a:pos x="246" y="3"/>
              </a:cxn>
              <a:cxn ang="0">
                <a:pos x="0" y="0"/>
              </a:cxn>
              <a:cxn ang="0">
                <a:pos x="0" y="275"/>
              </a:cxn>
              <a:cxn ang="0">
                <a:pos x="0" y="345"/>
              </a:cxn>
              <a:cxn ang="0">
                <a:pos x="0" y="275"/>
              </a:cxn>
              <a:cxn ang="0">
                <a:pos x="0" y="342"/>
              </a:cxn>
              <a:cxn ang="0">
                <a:pos x="339" y="351"/>
              </a:cxn>
              <a:cxn ang="0">
                <a:pos x="606" y="372"/>
              </a:cxn>
              <a:cxn ang="0">
                <a:pos x="852" y="399"/>
              </a:cxn>
              <a:cxn ang="0">
                <a:pos x="1068" y="435"/>
              </a:cxn>
              <a:cxn ang="0">
                <a:pos x="1275" y="474"/>
              </a:cxn>
              <a:cxn ang="0">
                <a:pos x="1545" y="540"/>
              </a:cxn>
              <a:cxn ang="0">
                <a:pos x="1761" y="603"/>
              </a:cxn>
              <a:cxn ang="0">
                <a:pos x="1971" y="678"/>
              </a:cxn>
              <a:cxn ang="0">
                <a:pos x="2166" y="747"/>
              </a:cxn>
              <a:cxn ang="0">
                <a:pos x="2397" y="852"/>
              </a:cxn>
              <a:cxn ang="0">
                <a:pos x="2613" y="960"/>
              </a:cxn>
              <a:cxn ang="0">
                <a:pos x="2832" y="1095"/>
              </a:cxn>
              <a:cxn ang="0">
                <a:pos x="3012" y="1212"/>
              </a:cxn>
              <a:cxn ang="0">
                <a:pos x="3186" y="1347"/>
              </a:cxn>
              <a:cxn ang="0">
                <a:pos x="3351" y="1497"/>
              </a:cxn>
              <a:cxn ang="0">
                <a:pos x="3480" y="1629"/>
              </a:cxn>
              <a:cxn ang="0">
                <a:pos x="3612" y="1785"/>
              </a:cxn>
              <a:cxn ang="0">
                <a:pos x="3699" y="1901"/>
              </a:cxn>
              <a:cxn ang="0">
                <a:pos x="5142" y="1901"/>
              </a:cxn>
              <a:cxn ang="0">
                <a:pos x="5076" y="1827"/>
              </a:cxn>
              <a:cxn ang="0">
                <a:pos x="4968" y="1707"/>
              </a:cxn>
              <a:cxn ang="0">
                <a:pos x="4797" y="1539"/>
              </a:cxn>
              <a:cxn ang="0">
                <a:pos x="4617" y="1383"/>
              </a:cxn>
              <a:cxn ang="0">
                <a:pos x="4410" y="1221"/>
              </a:cxn>
              <a:cxn ang="0">
                <a:pos x="4185" y="1071"/>
              </a:cxn>
              <a:cxn ang="0">
                <a:pos x="3960" y="939"/>
              </a:cxn>
              <a:cxn ang="0">
                <a:pos x="3708" y="801"/>
              </a:cxn>
              <a:cxn ang="0">
                <a:pos x="3492" y="702"/>
              </a:cxn>
              <a:cxn ang="0">
                <a:pos x="3231" y="588"/>
              </a:cxn>
              <a:cxn ang="0">
                <a:pos x="2964" y="489"/>
              </a:cxn>
              <a:cxn ang="0">
                <a:pos x="2718" y="405"/>
              </a:cxn>
            </a:cxnLst>
            <a:rect l="0" t="0" r="r" b="b"/>
            <a:pathLst>
              <a:path w="5143" h="1902">
                <a:moveTo>
                  <a:pt x="2718" y="405"/>
                </a:moveTo>
                <a:lnTo>
                  <a:pt x="2466" y="333"/>
                </a:lnTo>
                <a:lnTo>
                  <a:pt x="2202" y="261"/>
                </a:lnTo>
                <a:lnTo>
                  <a:pt x="1929" y="198"/>
                </a:lnTo>
                <a:lnTo>
                  <a:pt x="1695" y="153"/>
                </a:lnTo>
                <a:lnTo>
                  <a:pt x="1434" y="111"/>
                </a:lnTo>
                <a:lnTo>
                  <a:pt x="1188" y="75"/>
                </a:lnTo>
                <a:lnTo>
                  <a:pt x="957" y="48"/>
                </a:lnTo>
                <a:lnTo>
                  <a:pt x="747" y="30"/>
                </a:lnTo>
                <a:lnTo>
                  <a:pt x="501" y="15"/>
                </a:lnTo>
                <a:lnTo>
                  <a:pt x="246" y="3"/>
                </a:lnTo>
                <a:lnTo>
                  <a:pt x="0" y="0"/>
                </a:lnTo>
                <a:lnTo>
                  <a:pt x="0" y="275"/>
                </a:lnTo>
                <a:lnTo>
                  <a:pt x="0" y="345"/>
                </a:lnTo>
                <a:lnTo>
                  <a:pt x="0" y="275"/>
                </a:lnTo>
                <a:lnTo>
                  <a:pt x="0" y="342"/>
                </a:lnTo>
                <a:lnTo>
                  <a:pt x="339" y="351"/>
                </a:lnTo>
                <a:lnTo>
                  <a:pt x="606" y="372"/>
                </a:lnTo>
                <a:lnTo>
                  <a:pt x="852" y="399"/>
                </a:lnTo>
                <a:lnTo>
                  <a:pt x="1068" y="435"/>
                </a:lnTo>
                <a:lnTo>
                  <a:pt x="1275" y="474"/>
                </a:lnTo>
                <a:lnTo>
                  <a:pt x="1545" y="540"/>
                </a:lnTo>
                <a:lnTo>
                  <a:pt x="1761" y="603"/>
                </a:lnTo>
                <a:lnTo>
                  <a:pt x="1971" y="678"/>
                </a:lnTo>
                <a:lnTo>
                  <a:pt x="2166" y="747"/>
                </a:lnTo>
                <a:lnTo>
                  <a:pt x="2397" y="852"/>
                </a:lnTo>
                <a:lnTo>
                  <a:pt x="2613" y="960"/>
                </a:lnTo>
                <a:lnTo>
                  <a:pt x="2832" y="1095"/>
                </a:lnTo>
                <a:lnTo>
                  <a:pt x="3012" y="1212"/>
                </a:lnTo>
                <a:lnTo>
                  <a:pt x="3186" y="1347"/>
                </a:lnTo>
                <a:lnTo>
                  <a:pt x="3351" y="1497"/>
                </a:lnTo>
                <a:lnTo>
                  <a:pt x="3480" y="1629"/>
                </a:lnTo>
                <a:lnTo>
                  <a:pt x="3612" y="1785"/>
                </a:lnTo>
                <a:lnTo>
                  <a:pt x="3699" y="1901"/>
                </a:lnTo>
                <a:lnTo>
                  <a:pt x="5142" y="1901"/>
                </a:lnTo>
                <a:lnTo>
                  <a:pt x="5076" y="1827"/>
                </a:lnTo>
                <a:lnTo>
                  <a:pt x="4968" y="1707"/>
                </a:lnTo>
                <a:lnTo>
                  <a:pt x="4797" y="1539"/>
                </a:lnTo>
                <a:lnTo>
                  <a:pt x="4617" y="1383"/>
                </a:lnTo>
                <a:lnTo>
                  <a:pt x="4410" y="1221"/>
                </a:lnTo>
                <a:lnTo>
                  <a:pt x="4185" y="1071"/>
                </a:lnTo>
                <a:lnTo>
                  <a:pt x="3960" y="939"/>
                </a:lnTo>
                <a:lnTo>
                  <a:pt x="3708" y="801"/>
                </a:lnTo>
                <a:lnTo>
                  <a:pt x="3492" y="702"/>
                </a:lnTo>
                <a:lnTo>
                  <a:pt x="3231" y="588"/>
                </a:lnTo>
                <a:lnTo>
                  <a:pt x="2964" y="489"/>
                </a:lnTo>
                <a:lnTo>
                  <a:pt x="2718" y="405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3" name="Freeform 5"/>
          <p:cNvSpPr>
            <a:spLocks/>
          </p:cNvSpPr>
          <p:nvPr/>
        </p:nvSpPr>
        <p:spPr bwMode="white">
          <a:xfrm>
            <a:off x="0" y="3146425"/>
            <a:ext cx="9144000" cy="3690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558" y="357"/>
              </a:cxn>
              <a:cxn ang="0">
                <a:pos x="807" y="375"/>
              </a:cxn>
              <a:cxn ang="0">
                <a:pos x="1056" y="399"/>
              </a:cxn>
              <a:cxn ang="0">
                <a:pos x="1272" y="426"/>
              </a:cxn>
              <a:cxn ang="0">
                <a:pos x="1539" y="465"/>
              </a:cxn>
              <a:cxn ang="0">
                <a:pos x="1791" y="510"/>
              </a:cxn>
              <a:cxn ang="0">
                <a:pos x="2076" y="570"/>
              </a:cxn>
              <a:cxn ang="0">
                <a:pos x="2334" y="630"/>
              </a:cxn>
              <a:cxn ang="0">
                <a:pos x="2544" y="687"/>
              </a:cxn>
              <a:cxn ang="0">
                <a:pos x="2775" y="759"/>
              </a:cxn>
              <a:cxn ang="0">
                <a:pos x="3003" y="837"/>
              </a:cxn>
              <a:cxn ang="0">
                <a:pos x="3231" y="924"/>
              </a:cxn>
              <a:cxn ang="0">
                <a:pos x="3438" y="1005"/>
              </a:cxn>
              <a:cxn ang="0">
                <a:pos x="3663" y="1110"/>
              </a:cxn>
              <a:cxn ang="0">
                <a:pos x="3903" y="1233"/>
              </a:cxn>
              <a:cxn ang="0">
                <a:pos x="4149" y="1374"/>
              </a:cxn>
              <a:cxn ang="0">
                <a:pos x="4353" y="1506"/>
              </a:cxn>
              <a:cxn ang="0">
                <a:pos x="4491" y="1602"/>
              </a:cxn>
              <a:cxn ang="0">
                <a:pos x="4668" y="1740"/>
              </a:cxn>
              <a:cxn ang="0">
                <a:pos x="4824" y="1875"/>
              </a:cxn>
              <a:cxn ang="0">
                <a:pos x="4968" y="2016"/>
              </a:cxn>
              <a:cxn ang="0">
                <a:pos x="5100" y="2154"/>
              </a:cxn>
              <a:cxn ang="0">
                <a:pos x="5238" y="2324"/>
              </a:cxn>
              <a:cxn ang="0">
                <a:pos x="5759" y="2324"/>
              </a:cxn>
              <a:cxn ang="0">
                <a:pos x="5759" y="1245"/>
              </a:cxn>
              <a:cxn ang="0">
                <a:pos x="5580" y="1119"/>
              </a:cxn>
              <a:cxn ang="0">
                <a:pos x="5400" y="1020"/>
              </a:cxn>
              <a:cxn ang="0">
                <a:pos x="5205" y="918"/>
              </a:cxn>
              <a:cxn ang="0">
                <a:pos x="5031" y="837"/>
              </a:cxn>
              <a:cxn ang="0">
                <a:pos x="4866" y="771"/>
              </a:cxn>
              <a:cxn ang="0">
                <a:pos x="4710" y="711"/>
              </a:cxn>
              <a:cxn ang="0">
                <a:pos x="4545" y="651"/>
              </a:cxn>
              <a:cxn ang="0">
                <a:pos x="4386" y="600"/>
              </a:cxn>
              <a:cxn ang="0">
                <a:pos x="4248" y="552"/>
              </a:cxn>
              <a:cxn ang="0">
                <a:pos x="3993" y="483"/>
              </a:cxn>
              <a:cxn ang="0">
                <a:pos x="3777" y="423"/>
              </a:cxn>
              <a:cxn ang="0">
                <a:pos x="3564" y="375"/>
              </a:cxn>
              <a:cxn ang="0">
                <a:pos x="3282" y="312"/>
              </a:cxn>
              <a:cxn ang="0">
                <a:pos x="3003" y="261"/>
              </a:cxn>
              <a:cxn ang="0">
                <a:pos x="2733" y="213"/>
              </a:cxn>
              <a:cxn ang="0">
                <a:pos x="2451" y="171"/>
              </a:cxn>
              <a:cxn ang="0">
                <a:pos x="2211" y="138"/>
              </a:cxn>
              <a:cxn ang="0">
                <a:pos x="1974" y="108"/>
              </a:cxn>
              <a:cxn ang="0">
                <a:pos x="1665" y="81"/>
              </a:cxn>
              <a:cxn ang="0">
                <a:pos x="1437" y="60"/>
              </a:cxn>
              <a:cxn ang="0">
                <a:pos x="1125" y="36"/>
              </a:cxn>
              <a:cxn ang="0">
                <a:pos x="828" y="21"/>
              </a:cxn>
              <a:cxn ang="0">
                <a:pos x="558" y="12"/>
              </a:cxn>
              <a:cxn ang="0">
                <a:pos x="282" y="3"/>
              </a:cxn>
              <a:cxn ang="0">
                <a:pos x="0" y="0"/>
              </a:cxn>
            </a:cxnLst>
            <a:rect l="0" t="0" r="r" b="b"/>
            <a:pathLst>
              <a:path w="5760" h="2325">
                <a:moveTo>
                  <a:pt x="0" y="0"/>
                </a:moveTo>
                <a:lnTo>
                  <a:pt x="0" y="339"/>
                </a:lnTo>
                <a:lnTo>
                  <a:pt x="558" y="357"/>
                </a:lnTo>
                <a:lnTo>
                  <a:pt x="807" y="375"/>
                </a:lnTo>
                <a:lnTo>
                  <a:pt x="1056" y="399"/>
                </a:lnTo>
                <a:lnTo>
                  <a:pt x="1272" y="426"/>
                </a:lnTo>
                <a:lnTo>
                  <a:pt x="1539" y="465"/>
                </a:lnTo>
                <a:lnTo>
                  <a:pt x="1791" y="510"/>
                </a:lnTo>
                <a:lnTo>
                  <a:pt x="2076" y="570"/>
                </a:lnTo>
                <a:lnTo>
                  <a:pt x="2334" y="630"/>
                </a:lnTo>
                <a:lnTo>
                  <a:pt x="2544" y="687"/>
                </a:lnTo>
                <a:lnTo>
                  <a:pt x="2775" y="759"/>
                </a:lnTo>
                <a:lnTo>
                  <a:pt x="3003" y="837"/>
                </a:lnTo>
                <a:lnTo>
                  <a:pt x="3231" y="924"/>
                </a:lnTo>
                <a:lnTo>
                  <a:pt x="3438" y="1005"/>
                </a:lnTo>
                <a:lnTo>
                  <a:pt x="3663" y="1110"/>
                </a:lnTo>
                <a:lnTo>
                  <a:pt x="3903" y="1233"/>
                </a:lnTo>
                <a:lnTo>
                  <a:pt x="4149" y="1374"/>
                </a:lnTo>
                <a:lnTo>
                  <a:pt x="4353" y="1506"/>
                </a:lnTo>
                <a:lnTo>
                  <a:pt x="4491" y="1602"/>
                </a:lnTo>
                <a:lnTo>
                  <a:pt x="4668" y="1740"/>
                </a:lnTo>
                <a:lnTo>
                  <a:pt x="4824" y="1875"/>
                </a:lnTo>
                <a:lnTo>
                  <a:pt x="4968" y="2016"/>
                </a:lnTo>
                <a:lnTo>
                  <a:pt x="5100" y="2154"/>
                </a:lnTo>
                <a:lnTo>
                  <a:pt x="5238" y="2324"/>
                </a:lnTo>
                <a:lnTo>
                  <a:pt x="5759" y="2324"/>
                </a:lnTo>
                <a:lnTo>
                  <a:pt x="5759" y="1245"/>
                </a:lnTo>
                <a:lnTo>
                  <a:pt x="5580" y="1119"/>
                </a:lnTo>
                <a:lnTo>
                  <a:pt x="5400" y="1020"/>
                </a:lnTo>
                <a:lnTo>
                  <a:pt x="5205" y="918"/>
                </a:lnTo>
                <a:lnTo>
                  <a:pt x="5031" y="837"/>
                </a:lnTo>
                <a:lnTo>
                  <a:pt x="4866" y="771"/>
                </a:lnTo>
                <a:lnTo>
                  <a:pt x="4710" y="711"/>
                </a:lnTo>
                <a:lnTo>
                  <a:pt x="4545" y="651"/>
                </a:lnTo>
                <a:lnTo>
                  <a:pt x="4386" y="600"/>
                </a:lnTo>
                <a:lnTo>
                  <a:pt x="4248" y="552"/>
                </a:lnTo>
                <a:lnTo>
                  <a:pt x="3993" y="483"/>
                </a:lnTo>
                <a:lnTo>
                  <a:pt x="3777" y="423"/>
                </a:lnTo>
                <a:lnTo>
                  <a:pt x="3564" y="375"/>
                </a:lnTo>
                <a:lnTo>
                  <a:pt x="3282" y="312"/>
                </a:lnTo>
                <a:lnTo>
                  <a:pt x="3003" y="261"/>
                </a:lnTo>
                <a:lnTo>
                  <a:pt x="2733" y="213"/>
                </a:lnTo>
                <a:lnTo>
                  <a:pt x="2451" y="171"/>
                </a:lnTo>
                <a:lnTo>
                  <a:pt x="2211" y="138"/>
                </a:lnTo>
                <a:lnTo>
                  <a:pt x="1974" y="108"/>
                </a:lnTo>
                <a:lnTo>
                  <a:pt x="1665" y="81"/>
                </a:lnTo>
                <a:lnTo>
                  <a:pt x="1437" y="60"/>
                </a:lnTo>
                <a:lnTo>
                  <a:pt x="1125" y="36"/>
                </a:lnTo>
                <a:lnTo>
                  <a:pt x="828" y="21"/>
                </a:lnTo>
                <a:lnTo>
                  <a:pt x="558" y="12"/>
                </a:lnTo>
                <a:lnTo>
                  <a:pt x="282" y="3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4" name="Freeform 6"/>
          <p:cNvSpPr>
            <a:spLocks/>
          </p:cNvSpPr>
          <p:nvPr/>
        </p:nvSpPr>
        <p:spPr bwMode="white">
          <a:xfrm>
            <a:off x="0" y="2460625"/>
            <a:ext cx="9144000" cy="2497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51"/>
              </a:cxn>
              <a:cxn ang="0">
                <a:pos x="282" y="357"/>
              </a:cxn>
              <a:cxn ang="0">
                <a:pos x="627" y="363"/>
              </a:cxn>
              <a:cxn ang="0">
                <a:pos x="960" y="375"/>
              </a:cxn>
              <a:cxn ang="0">
                <a:pos x="1218" y="393"/>
              </a:cxn>
              <a:cxn ang="0">
                <a:pos x="1470" y="411"/>
              </a:cxn>
              <a:cxn ang="0">
                <a:pos x="1746" y="435"/>
              </a:cxn>
              <a:cxn ang="0">
                <a:pos x="2022" y="462"/>
              </a:cxn>
              <a:cxn ang="0">
                <a:pos x="2340" y="504"/>
              </a:cxn>
              <a:cxn ang="0">
                <a:pos x="2664" y="549"/>
              </a:cxn>
              <a:cxn ang="0">
                <a:pos x="2952" y="597"/>
              </a:cxn>
              <a:cxn ang="0">
                <a:pos x="3225" y="648"/>
              </a:cxn>
              <a:cxn ang="0">
                <a:pos x="3513" y="708"/>
              </a:cxn>
              <a:cxn ang="0">
                <a:pos x="3693" y="750"/>
              </a:cxn>
              <a:cxn ang="0">
                <a:pos x="3936" y="810"/>
              </a:cxn>
              <a:cxn ang="0">
                <a:pos x="4095" y="855"/>
              </a:cxn>
              <a:cxn ang="0">
                <a:pos x="4281" y="909"/>
              </a:cxn>
              <a:cxn ang="0">
                <a:pos x="4503" y="981"/>
              </a:cxn>
              <a:cxn ang="0">
                <a:pos x="4704" y="1053"/>
              </a:cxn>
              <a:cxn ang="0">
                <a:pos x="4911" y="1131"/>
              </a:cxn>
              <a:cxn ang="0">
                <a:pos x="5073" y="1197"/>
              </a:cxn>
              <a:cxn ang="0">
                <a:pos x="5256" y="1281"/>
              </a:cxn>
              <a:cxn ang="0">
                <a:pos x="5475" y="1401"/>
              </a:cxn>
              <a:cxn ang="0">
                <a:pos x="5628" y="1482"/>
              </a:cxn>
              <a:cxn ang="0">
                <a:pos x="5759" y="1572"/>
              </a:cxn>
              <a:cxn ang="0">
                <a:pos x="5759" y="633"/>
              </a:cxn>
              <a:cxn ang="0">
                <a:pos x="5493" y="570"/>
              </a:cxn>
              <a:cxn ang="0">
                <a:pos x="5214" y="501"/>
              </a:cxn>
              <a:cxn ang="0">
                <a:pos x="4950" y="444"/>
              </a:cxn>
              <a:cxn ang="0">
                <a:pos x="4701" y="396"/>
              </a:cxn>
              <a:cxn ang="0">
                <a:pos x="4425" y="348"/>
              </a:cxn>
              <a:cxn ang="0">
                <a:pos x="4110" y="294"/>
              </a:cxn>
              <a:cxn ang="0">
                <a:pos x="3813" y="252"/>
              </a:cxn>
              <a:cxn ang="0">
                <a:pos x="3549" y="213"/>
              </a:cxn>
              <a:cxn ang="0">
                <a:pos x="3261" y="183"/>
              </a:cxn>
              <a:cxn ang="0">
                <a:pos x="3015" y="153"/>
              </a:cxn>
              <a:cxn ang="0">
                <a:pos x="2757" y="129"/>
              </a:cxn>
              <a:cxn ang="0">
                <a:pos x="2520" y="105"/>
              </a:cxn>
              <a:cxn ang="0">
                <a:pos x="2301" y="87"/>
              </a:cxn>
              <a:cxn ang="0">
                <a:pos x="2013" y="66"/>
              </a:cxn>
              <a:cxn ang="0">
                <a:pos x="1731" y="48"/>
              </a:cxn>
              <a:cxn ang="0">
                <a:pos x="1524" y="39"/>
              </a:cxn>
              <a:cxn ang="0">
                <a:pos x="1260" y="27"/>
              </a:cxn>
              <a:cxn ang="0">
                <a:pos x="966" y="15"/>
              </a:cxn>
              <a:cxn ang="0">
                <a:pos x="714" y="12"/>
              </a:cxn>
              <a:cxn ang="0">
                <a:pos x="510" y="6"/>
              </a:cxn>
              <a:cxn ang="0">
                <a:pos x="243" y="0"/>
              </a:cxn>
              <a:cxn ang="0">
                <a:pos x="0" y="0"/>
              </a:cxn>
            </a:cxnLst>
            <a:rect l="0" t="0" r="r" b="b"/>
            <a:pathLst>
              <a:path w="5760" h="1573">
                <a:moveTo>
                  <a:pt x="0" y="0"/>
                </a:moveTo>
                <a:lnTo>
                  <a:pt x="0" y="351"/>
                </a:lnTo>
                <a:lnTo>
                  <a:pt x="282" y="357"/>
                </a:lnTo>
                <a:lnTo>
                  <a:pt x="627" y="363"/>
                </a:lnTo>
                <a:lnTo>
                  <a:pt x="960" y="375"/>
                </a:lnTo>
                <a:lnTo>
                  <a:pt x="1218" y="393"/>
                </a:lnTo>
                <a:lnTo>
                  <a:pt x="1470" y="411"/>
                </a:lnTo>
                <a:lnTo>
                  <a:pt x="1746" y="435"/>
                </a:lnTo>
                <a:lnTo>
                  <a:pt x="2022" y="462"/>
                </a:lnTo>
                <a:lnTo>
                  <a:pt x="2340" y="504"/>
                </a:lnTo>
                <a:lnTo>
                  <a:pt x="2664" y="549"/>
                </a:lnTo>
                <a:lnTo>
                  <a:pt x="2952" y="597"/>
                </a:lnTo>
                <a:lnTo>
                  <a:pt x="3225" y="648"/>
                </a:lnTo>
                <a:lnTo>
                  <a:pt x="3513" y="708"/>
                </a:lnTo>
                <a:lnTo>
                  <a:pt x="3693" y="750"/>
                </a:lnTo>
                <a:lnTo>
                  <a:pt x="3936" y="810"/>
                </a:lnTo>
                <a:lnTo>
                  <a:pt x="4095" y="855"/>
                </a:lnTo>
                <a:lnTo>
                  <a:pt x="4281" y="909"/>
                </a:lnTo>
                <a:lnTo>
                  <a:pt x="4503" y="981"/>
                </a:lnTo>
                <a:lnTo>
                  <a:pt x="4704" y="1053"/>
                </a:lnTo>
                <a:lnTo>
                  <a:pt x="4911" y="1131"/>
                </a:lnTo>
                <a:lnTo>
                  <a:pt x="5073" y="1197"/>
                </a:lnTo>
                <a:lnTo>
                  <a:pt x="5256" y="1281"/>
                </a:lnTo>
                <a:lnTo>
                  <a:pt x="5475" y="1401"/>
                </a:lnTo>
                <a:lnTo>
                  <a:pt x="5628" y="1482"/>
                </a:lnTo>
                <a:lnTo>
                  <a:pt x="5759" y="1572"/>
                </a:lnTo>
                <a:lnTo>
                  <a:pt x="5759" y="633"/>
                </a:lnTo>
                <a:lnTo>
                  <a:pt x="5493" y="570"/>
                </a:lnTo>
                <a:lnTo>
                  <a:pt x="5214" y="501"/>
                </a:lnTo>
                <a:lnTo>
                  <a:pt x="4950" y="444"/>
                </a:lnTo>
                <a:lnTo>
                  <a:pt x="4701" y="396"/>
                </a:lnTo>
                <a:lnTo>
                  <a:pt x="4425" y="348"/>
                </a:lnTo>
                <a:lnTo>
                  <a:pt x="4110" y="294"/>
                </a:lnTo>
                <a:lnTo>
                  <a:pt x="3813" y="252"/>
                </a:lnTo>
                <a:lnTo>
                  <a:pt x="3549" y="213"/>
                </a:lnTo>
                <a:lnTo>
                  <a:pt x="3261" y="183"/>
                </a:lnTo>
                <a:lnTo>
                  <a:pt x="3015" y="153"/>
                </a:lnTo>
                <a:lnTo>
                  <a:pt x="2757" y="129"/>
                </a:lnTo>
                <a:lnTo>
                  <a:pt x="2520" y="105"/>
                </a:lnTo>
                <a:lnTo>
                  <a:pt x="2301" y="87"/>
                </a:lnTo>
                <a:lnTo>
                  <a:pt x="2013" y="66"/>
                </a:lnTo>
                <a:lnTo>
                  <a:pt x="1731" y="48"/>
                </a:lnTo>
                <a:lnTo>
                  <a:pt x="1524" y="39"/>
                </a:lnTo>
                <a:lnTo>
                  <a:pt x="1260" y="27"/>
                </a:lnTo>
                <a:lnTo>
                  <a:pt x="966" y="15"/>
                </a:lnTo>
                <a:lnTo>
                  <a:pt x="714" y="12"/>
                </a:lnTo>
                <a:lnTo>
                  <a:pt x="510" y="6"/>
                </a:lnTo>
                <a:lnTo>
                  <a:pt x="24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5" name="Freeform 7"/>
          <p:cNvSpPr>
            <a:spLocks/>
          </p:cNvSpPr>
          <p:nvPr/>
        </p:nvSpPr>
        <p:spPr bwMode="white">
          <a:xfrm>
            <a:off x="0" y="1793875"/>
            <a:ext cx="9144000" cy="1539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9"/>
              </a:cxn>
              <a:cxn ang="0">
                <a:pos x="318" y="342"/>
              </a:cxn>
              <a:cxn ang="0">
                <a:pos x="591" y="348"/>
              </a:cxn>
              <a:cxn ang="0">
                <a:pos x="846" y="354"/>
              </a:cxn>
              <a:cxn ang="0">
                <a:pos x="1074" y="360"/>
              </a:cxn>
              <a:cxn ang="0">
                <a:pos x="1314" y="366"/>
              </a:cxn>
              <a:cxn ang="0">
                <a:pos x="1599" y="381"/>
              </a:cxn>
              <a:cxn ang="0">
                <a:pos x="1911" y="399"/>
              </a:cxn>
              <a:cxn ang="0">
                <a:pos x="2241" y="420"/>
              </a:cxn>
              <a:cxn ang="0">
                <a:pos x="2619" y="453"/>
              </a:cxn>
              <a:cxn ang="0">
                <a:pos x="2889" y="477"/>
              </a:cxn>
              <a:cxn ang="0">
                <a:pos x="3177" y="507"/>
              </a:cxn>
              <a:cxn ang="0">
                <a:pos x="3498" y="543"/>
              </a:cxn>
              <a:cxn ang="0">
                <a:pos x="3813" y="585"/>
              </a:cxn>
              <a:cxn ang="0">
                <a:pos x="4044" y="618"/>
              </a:cxn>
              <a:cxn ang="0">
                <a:pos x="4365" y="669"/>
              </a:cxn>
              <a:cxn ang="0">
                <a:pos x="4683" y="726"/>
              </a:cxn>
              <a:cxn ang="0">
                <a:pos x="4980" y="786"/>
              </a:cxn>
              <a:cxn ang="0">
                <a:pos x="5268" y="846"/>
              </a:cxn>
              <a:cxn ang="0">
                <a:pos x="5646" y="942"/>
              </a:cxn>
              <a:cxn ang="0">
                <a:pos x="5759" y="969"/>
              </a:cxn>
              <a:cxn ang="0">
                <a:pos x="5759" y="0"/>
              </a:cxn>
              <a:cxn ang="0">
                <a:pos x="0" y="0"/>
              </a:cxn>
            </a:cxnLst>
            <a:rect l="0" t="0" r="r" b="b"/>
            <a:pathLst>
              <a:path w="5760" h="970">
                <a:moveTo>
                  <a:pt x="0" y="0"/>
                </a:moveTo>
                <a:lnTo>
                  <a:pt x="0" y="339"/>
                </a:lnTo>
                <a:lnTo>
                  <a:pt x="318" y="342"/>
                </a:lnTo>
                <a:lnTo>
                  <a:pt x="591" y="348"/>
                </a:lnTo>
                <a:lnTo>
                  <a:pt x="846" y="354"/>
                </a:lnTo>
                <a:lnTo>
                  <a:pt x="1074" y="360"/>
                </a:lnTo>
                <a:lnTo>
                  <a:pt x="1314" y="366"/>
                </a:lnTo>
                <a:lnTo>
                  <a:pt x="1599" y="381"/>
                </a:lnTo>
                <a:lnTo>
                  <a:pt x="1911" y="399"/>
                </a:lnTo>
                <a:lnTo>
                  <a:pt x="2241" y="420"/>
                </a:lnTo>
                <a:lnTo>
                  <a:pt x="2619" y="453"/>
                </a:lnTo>
                <a:lnTo>
                  <a:pt x="2889" y="477"/>
                </a:lnTo>
                <a:lnTo>
                  <a:pt x="3177" y="507"/>
                </a:lnTo>
                <a:lnTo>
                  <a:pt x="3498" y="543"/>
                </a:lnTo>
                <a:lnTo>
                  <a:pt x="3813" y="585"/>
                </a:lnTo>
                <a:lnTo>
                  <a:pt x="4044" y="618"/>
                </a:lnTo>
                <a:lnTo>
                  <a:pt x="4365" y="669"/>
                </a:lnTo>
                <a:lnTo>
                  <a:pt x="4683" y="726"/>
                </a:lnTo>
                <a:lnTo>
                  <a:pt x="4980" y="786"/>
                </a:lnTo>
                <a:lnTo>
                  <a:pt x="5268" y="846"/>
                </a:lnTo>
                <a:lnTo>
                  <a:pt x="5646" y="942"/>
                </a:lnTo>
                <a:lnTo>
                  <a:pt x="5759" y="969"/>
                </a:lnTo>
                <a:lnTo>
                  <a:pt x="5759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6" name="Freeform 8"/>
          <p:cNvSpPr>
            <a:spLocks/>
          </p:cNvSpPr>
          <p:nvPr/>
        </p:nvSpPr>
        <p:spPr bwMode="white">
          <a:xfrm>
            <a:off x="0" y="-20638"/>
            <a:ext cx="9144000" cy="1682751"/>
          </a:xfrm>
          <a:custGeom>
            <a:avLst/>
            <a:gdLst/>
            <a:ahLst/>
            <a:cxnLst>
              <a:cxn ang="0">
                <a:pos x="0" y="753"/>
              </a:cxn>
              <a:cxn ang="0">
                <a:pos x="0" y="1059"/>
              </a:cxn>
              <a:cxn ang="0">
                <a:pos x="5759" y="1059"/>
              </a:cxn>
              <a:cxn ang="0">
                <a:pos x="5759" y="0"/>
              </a:cxn>
              <a:cxn ang="0">
                <a:pos x="5430" y="0"/>
              </a:cxn>
              <a:cxn ang="0">
                <a:pos x="5298" y="84"/>
              </a:cxn>
              <a:cxn ang="0">
                <a:pos x="5136" y="159"/>
              </a:cxn>
              <a:cxn ang="0">
                <a:pos x="4968" y="222"/>
              </a:cxn>
              <a:cxn ang="0">
                <a:pos x="4812" y="267"/>
              </a:cxn>
              <a:cxn ang="0">
                <a:pos x="4626" y="324"/>
              </a:cxn>
              <a:cxn ang="0">
                <a:pos x="4440" y="366"/>
              </a:cxn>
              <a:cxn ang="0">
                <a:pos x="4230" y="414"/>
              </a:cxn>
              <a:cxn ang="0">
                <a:pos x="3939" y="468"/>
              </a:cxn>
              <a:cxn ang="0">
                <a:pos x="3711" y="504"/>
              </a:cxn>
              <a:cxn ang="0">
                <a:pos x="3441" y="543"/>
              </a:cxn>
              <a:cxn ang="0">
                <a:pos x="3189" y="579"/>
              </a:cxn>
              <a:cxn ang="0">
                <a:pos x="2925" y="606"/>
              </a:cxn>
              <a:cxn ang="0">
                <a:pos x="2679" y="633"/>
              </a:cxn>
              <a:cxn ang="0">
                <a:pos x="2418" y="654"/>
              </a:cxn>
              <a:cxn ang="0">
                <a:pos x="2142" y="675"/>
              </a:cxn>
              <a:cxn ang="0">
                <a:pos x="1896" y="693"/>
              </a:cxn>
              <a:cxn ang="0">
                <a:pos x="1647" y="708"/>
              </a:cxn>
              <a:cxn ang="0">
                <a:pos x="1404" y="720"/>
              </a:cxn>
              <a:cxn ang="0">
                <a:pos x="1170" y="732"/>
              </a:cxn>
              <a:cxn ang="0">
                <a:pos x="906" y="738"/>
              </a:cxn>
              <a:cxn ang="0">
                <a:pos x="534" y="747"/>
              </a:cxn>
              <a:cxn ang="0">
                <a:pos x="201" y="753"/>
              </a:cxn>
              <a:cxn ang="0">
                <a:pos x="0" y="753"/>
              </a:cxn>
            </a:cxnLst>
            <a:rect l="0" t="0" r="r" b="b"/>
            <a:pathLst>
              <a:path w="5760" h="1060">
                <a:moveTo>
                  <a:pt x="0" y="753"/>
                </a:moveTo>
                <a:lnTo>
                  <a:pt x="0" y="1059"/>
                </a:lnTo>
                <a:lnTo>
                  <a:pt x="5759" y="1059"/>
                </a:lnTo>
                <a:lnTo>
                  <a:pt x="5759" y="0"/>
                </a:lnTo>
                <a:lnTo>
                  <a:pt x="5430" y="0"/>
                </a:lnTo>
                <a:lnTo>
                  <a:pt x="5298" y="84"/>
                </a:lnTo>
                <a:lnTo>
                  <a:pt x="5136" y="159"/>
                </a:lnTo>
                <a:lnTo>
                  <a:pt x="4968" y="222"/>
                </a:lnTo>
                <a:lnTo>
                  <a:pt x="4812" y="267"/>
                </a:lnTo>
                <a:lnTo>
                  <a:pt x="4626" y="324"/>
                </a:lnTo>
                <a:lnTo>
                  <a:pt x="4440" y="366"/>
                </a:lnTo>
                <a:lnTo>
                  <a:pt x="4230" y="414"/>
                </a:lnTo>
                <a:lnTo>
                  <a:pt x="3939" y="468"/>
                </a:lnTo>
                <a:lnTo>
                  <a:pt x="3711" y="504"/>
                </a:lnTo>
                <a:lnTo>
                  <a:pt x="3441" y="543"/>
                </a:lnTo>
                <a:lnTo>
                  <a:pt x="3189" y="579"/>
                </a:lnTo>
                <a:lnTo>
                  <a:pt x="2925" y="606"/>
                </a:lnTo>
                <a:lnTo>
                  <a:pt x="2679" y="633"/>
                </a:lnTo>
                <a:lnTo>
                  <a:pt x="2418" y="654"/>
                </a:lnTo>
                <a:lnTo>
                  <a:pt x="2142" y="675"/>
                </a:lnTo>
                <a:lnTo>
                  <a:pt x="1896" y="693"/>
                </a:lnTo>
                <a:lnTo>
                  <a:pt x="1647" y="708"/>
                </a:lnTo>
                <a:lnTo>
                  <a:pt x="1404" y="720"/>
                </a:lnTo>
                <a:lnTo>
                  <a:pt x="1170" y="732"/>
                </a:lnTo>
                <a:lnTo>
                  <a:pt x="906" y="738"/>
                </a:lnTo>
                <a:lnTo>
                  <a:pt x="534" y="747"/>
                </a:lnTo>
                <a:lnTo>
                  <a:pt x="201" y="753"/>
                </a:lnTo>
                <a:lnTo>
                  <a:pt x="0" y="753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7" name="Freeform 9"/>
          <p:cNvSpPr>
            <a:spLocks/>
          </p:cNvSpPr>
          <p:nvPr/>
        </p:nvSpPr>
        <p:spPr bwMode="white">
          <a:xfrm>
            <a:off x="0" y="-20638"/>
            <a:ext cx="8388350" cy="1068388"/>
          </a:xfrm>
          <a:custGeom>
            <a:avLst/>
            <a:gdLst/>
            <a:ahLst/>
            <a:cxnLst>
              <a:cxn ang="0">
                <a:pos x="0" y="366"/>
              </a:cxn>
              <a:cxn ang="0">
                <a:pos x="0" y="672"/>
              </a:cxn>
              <a:cxn ang="0">
                <a:pos x="303" y="672"/>
              </a:cxn>
              <a:cxn ang="0">
                <a:pos x="723" y="663"/>
              </a:cxn>
              <a:cxn ang="0">
                <a:pos x="1020" y="654"/>
              </a:cxn>
              <a:cxn ang="0">
                <a:pos x="1302" y="642"/>
              </a:cxn>
              <a:cxn ang="0">
                <a:pos x="1554" y="630"/>
              </a:cxn>
              <a:cxn ang="0">
                <a:pos x="1779" y="615"/>
              </a:cxn>
              <a:cxn ang="0">
                <a:pos x="1962" y="606"/>
              </a:cxn>
              <a:cxn ang="0">
                <a:pos x="2193" y="588"/>
              </a:cxn>
              <a:cxn ang="0">
                <a:pos x="2448" y="570"/>
              </a:cxn>
              <a:cxn ang="0">
                <a:pos x="2700" y="546"/>
              </a:cxn>
              <a:cxn ang="0">
                <a:pos x="2904" y="528"/>
              </a:cxn>
              <a:cxn ang="0">
                <a:pos x="3138" y="498"/>
              </a:cxn>
              <a:cxn ang="0">
                <a:pos x="3324" y="474"/>
              </a:cxn>
              <a:cxn ang="0">
                <a:pos x="3534" y="447"/>
              </a:cxn>
              <a:cxn ang="0">
                <a:pos x="3735" y="420"/>
              </a:cxn>
              <a:cxn ang="0">
                <a:pos x="3933" y="384"/>
              </a:cxn>
              <a:cxn ang="0">
                <a:pos x="4116" y="351"/>
              </a:cxn>
              <a:cxn ang="0">
                <a:pos x="4266" y="318"/>
              </a:cxn>
              <a:cxn ang="0">
                <a:pos x="4446" y="279"/>
              </a:cxn>
              <a:cxn ang="0">
                <a:pos x="4620" y="237"/>
              </a:cxn>
              <a:cxn ang="0">
                <a:pos x="4779" y="192"/>
              </a:cxn>
              <a:cxn ang="0">
                <a:pos x="4920" y="147"/>
              </a:cxn>
              <a:cxn ang="0">
                <a:pos x="5085" y="90"/>
              </a:cxn>
              <a:cxn ang="0">
                <a:pos x="5193" y="42"/>
              </a:cxn>
              <a:cxn ang="0">
                <a:pos x="5283" y="0"/>
              </a:cxn>
              <a:cxn ang="0">
                <a:pos x="3201" y="0"/>
              </a:cxn>
              <a:cxn ang="0">
                <a:pos x="2982" y="57"/>
              </a:cxn>
              <a:cxn ang="0">
                <a:pos x="2775" y="108"/>
              </a:cxn>
              <a:cxn ang="0">
                <a:pos x="2562" y="150"/>
              </a:cxn>
              <a:cxn ang="0">
                <a:pos x="2397" y="183"/>
              </a:cxn>
              <a:cxn ang="0">
                <a:pos x="2205" y="213"/>
              </a:cxn>
              <a:cxn ang="0">
                <a:pos x="2001" y="243"/>
              </a:cxn>
              <a:cxn ang="0">
                <a:pos x="1776" y="273"/>
              </a:cxn>
              <a:cxn ang="0">
                <a:pos x="1536" y="297"/>
              </a:cxn>
              <a:cxn ang="0">
                <a:pos x="1344" y="312"/>
              </a:cxn>
              <a:cxn ang="0">
                <a:pos x="1134" y="330"/>
              </a:cxn>
              <a:cxn ang="0">
                <a:pos x="921" y="342"/>
              </a:cxn>
              <a:cxn ang="0">
                <a:pos x="696" y="354"/>
              </a:cxn>
              <a:cxn ang="0">
                <a:pos x="501" y="360"/>
              </a:cxn>
              <a:cxn ang="0">
                <a:pos x="279" y="366"/>
              </a:cxn>
              <a:cxn ang="0">
                <a:pos x="99" y="369"/>
              </a:cxn>
              <a:cxn ang="0">
                <a:pos x="0" y="366"/>
              </a:cxn>
            </a:cxnLst>
            <a:rect l="0" t="0" r="r" b="b"/>
            <a:pathLst>
              <a:path w="5284" h="673">
                <a:moveTo>
                  <a:pt x="0" y="366"/>
                </a:moveTo>
                <a:lnTo>
                  <a:pt x="0" y="672"/>
                </a:lnTo>
                <a:lnTo>
                  <a:pt x="303" y="672"/>
                </a:lnTo>
                <a:lnTo>
                  <a:pt x="723" y="663"/>
                </a:lnTo>
                <a:lnTo>
                  <a:pt x="1020" y="654"/>
                </a:lnTo>
                <a:lnTo>
                  <a:pt x="1302" y="642"/>
                </a:lnTo>
                <a:lnTo>
                  <a:pt x="1554" y="630"/>
                </a:lnTo>
                <a:lnTo>
                  <a:pt x="1779" y="615"/>
                </a:lnTo>
                <a:lnTo>
                  <a:pt x="1962" y="606"/>
                </a:lnTo>
                <a:lnTo>
                  <a:pt x="2193" y="588"/>
                </a:lnTo>
                <a:lnTo>
                  <a:pt x="2448" y="570"/>
                </a:lnTo>
                <a:lnTo>
                  <a:pt x="2700" y="546"/>
                </a:lnTo>
                <a:lnTo>
                  <a:pt x="2904" y="528"/>
                </a:lnTo>
                <a:lnTo>
                  <a:pt x="3138" y="498"/>
                </a:lnTo>
                <a:lnTo>
                  <a:pt x="3324" y="474"/>
                </a:lnTo>
                <a:lnTo>
                  <a:pt x="3534" y="447"/>
                </a:lnTo>
                <a:lnTo>
                  <a:pt x="3735" y="420"/>
                </a:lnTo>
                <a:lnTo>
                  <a:pt x="3933" y="384"/>
                </a:lnTo>
                <a:lnTo>
                  <a:pt x="4116" y="351"/>
                </a:lnTo>
                <a:lnTo>
                  <a:pt x="4266" y="318"/>
                </a:lnTo>
                <a:lnTo>
                  <a:pt x="4446" y="279"/>
                </a:lnTo>
                <a:lnTo>
                  <a:pt x="4620" y="237"/>
                </a:lnTo>
                <a:lnTo>
                  <a:pt x="4779" y="192"/>
                </a:lnTo>
                <a:lnTo>
                  <a:pt x="4920" y="147"/>
                </a:lnTo>
                <a:lnTo>
                  <a:pt x="5085" y="90"/>
                </a:lnTo>
                <a:lnTo>
                  <a:pt x="5193" y="42"/>
                </a:lnTo>
                <a:lnTo>
                  <a:pt x="5283" y="0"/>
                </a:lnTo>
                <a:lnTo>
                  <a:pt x="3201" y="0"/>
                </a:lnTo>
                <a:lnTo>
                  <a:pt x="2982" y="57"/>
                </a:lnTo>
                <a:lnTo>
                  <a:pt x="2775" y="108"/>
                </a:lnTo>
                <a:lnTo>
                  <a:pt x="2562" y="150"/>
                </a:lnTo>
                <a:lnTo>
                  <a:pt x="2397" y="183"/>
                </a:lnTo>
                <a:lnTo>
                  <a:pt x="2205" y="213"/>
                </a:lnTo>
                <a:lnTo>
                  <a:pt x="2001" y="243"/>
                </a:lnTo>
                <a:lnTo>
                  <a:pt x="1776" y="273"/>
                </a:lnTo>
                <a:lnTo>
                  <a:pt x="1536" y="297"/>
                </a:lnTo>
                <a:lnTo>
                  <a:pt x="1344" y="312"/>
                </a:lnTo>
                <a:lnTo>
                  <a:pt x="1134" y="330"/>
                </a:lnTo>
                <a:lnTo>
                  <a:pt x="921" y="342"/>
                </a:lnTo>
                <a:lnTo>
                  <a:pt x="696" y="354"/>
                </a:lnTo>
                <a:lnTo>
                  <a:pt x="501" y="360"/>
                </a:lnTo>
                <a:lnTo>
                  <a:pt x="279" y="366"/>
                </a:lnTo>
                <a:lnTo>
                  <a:pt x="99" y="369"/>
                </a:lnTo>
                <a:lnTo>
                  <a:pt x="0" y="366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 cap="flat" cmpd="sng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80938" name="Freeform 10"/>
          <p:cNvSpPr>
            <a:spLocks/>
          </p:cNvSpPr>
          <p:nvPr/>
        </p:nvSpPr>
        <p:spPr bwMode="white">
          <a:xfrm>
            <a:off x="0" y="-20638"/>
            <a:ext cx="4578350" cy="454026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85"/>
              </a:cxn>
              <a:cxn ang="0">
                <a:pos x="192" y="285"/>
              </a:cxn>
              <a:cxn ang="0">
                <a:pos x="384" y="282"/>
              </a:cxn>
              <a:cxn ang="0">
                <a:pos x="579" y="276"/>
              </a:cxn>
              <a:cxn ang="0">
                <a:pos x="789" y="267"/>
              </a:cxn>
              <a:cxn ang="0">
                <a:pos x="999" y="258"/>
              </a:cxn>
              <a:cxn ang="0">
                <a:pos x="1161" y="246"/>
              </a:cxn>
              <a:cxn ang="0">
                <a:pos x="1302" y="234"/>
              </a:cxn>
              <a:cxn ang="0">
                <a:pos x="1458" y="222"/>
              </a:cxn>
              <a:cxn ang="0">
                <a:pos x="1665" y="201"/>
              </a:cxn>
              <a:cxn ang="0">
                <a:pos x="1992" y="159"/>
              </a:cxn>
              <a:cxn ang="0">
                <a:pos x="2301" y="117"/>
              </a:cxn>
              <a:cxn ang="0">
                <a:pos x="2604" y="60"/>
              </a:cxn>
              <a:cxn ang="0">
                <a:pos x="2883" y="0"/>
              </a:cxn>
              <a:cxn ang="0">
                <a:pos x="0" y="0"/>
              </a:cxn>
            </a:cxnLst>
            <a:rect l="0" t="0" r="r" b="b"/>
            <a:pathLst>
              <a:path w="2884" h="286">
                <a:moveTo>
                  <a:pt x="0" y="0"/>
                </a:moveTo>
                <a:lnTo>
                  <a:pt x="0" y="285"/>
                </a:lnTo>
                <a:lnTo>
                  <a:pt x="192" y="285"/>
                </a:lnTo>
                <a:lnTo>
                  <a:pt x="384" y="282"/>
                </a:lnTo>
                <a:lnTo>
                  <a:pt x="579" y="276"/>
                </a:lnTo>
                <a:lnTo>
                  <a:pt x="789" y="267"/>
                </a:lnTo>
                <a:lnTo>
                  <a:pt x="999" y="258"/>
                </a:lnTo>
                <a:lnTo>
                  <a:pt x="1161" y="246"/>
                </a:lnTo>
                <a:lnTo>
                  <a:pt x="1302" y="234"/>
                </a:lnTo>
                <a:lnTo>
                  <a:pt x="1458" y="222"/>
                </a:lnTo>
                <a:lnTo>
                  <a:pt x="1665" y="201"/>
                </a:lnTo>
                <a:lnTo>
                  <a:pt x="1992" y="159"/>
                </a:lnTo>
                <a:lnTo>
                  <a:pt x="2301" y="117"/>
                </a:lnTo>
                <a:lnTo>
                  <a:pt x="2604" y="60"/>
                </a:lnTo>
                <a:lnTo>
                  <a:pt x="2883" y="0"/>
                </a:lnTo>
                <a:lnTo>
                  <a:pt x="0" y="0"/>
                </a:lnTo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round/>
            <a:headEnd type="none" w="sm" len="sm"/>
            <a:tailEnd type="none" w="sm" len="sm"/>
          </a:ln>
          <a:effectLst/>
        </p:spPr>
        <p:txBody>
          <a:bodyPr/>
          <a:lstStyle/>
          <a:p>
            <a:pPr>
              <a:defRPr/>
            </a:pPr>
            <a:endParaRPr lang="en-US" b="0" dirty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916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80941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FFFFFF"/>
                </a:solidFill>
                <a:latin typeface="DilleniaUPC" pitchFamily="18" charset="-34"/>
                <a:cs typeface="DilleniaUPC" pitchFamily="18" charset="-34"/>
              </a:defRPr>
            </a:lvl1pPr>
          </a:lstStyle>
          <a:p>
            <a:pPr>
              <a:defRPr/>
            </a:pPr>
            <a:endParaRPr lang="en-US" b="0"/>
          </a:p>
        </p:txBody>
      </p:sp>
      <p:sp>
        <p:nvSpPr>
          <p:cNvPr id="380942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FFFFFF"/>
                </a:solidFill>
                <a:latin typeface="DilleniaUPC" pitchFamily="18" charset="-34"/>
                <a:cs typeface="DilleniaUPC" pitchFamily="18" charset="-34"/>
              </a:defRPr>
            </a:lvl1pPr>
          </a:lstStyle>
          <a:p>
            <a:pPr>
              <a:defRPr/>
            </a:pPr>
            <a:endParaRPr lang="en-US" b="0"/>
          </a:p>
        </p:txBody>
      </p:sp>
      <p:sp>
        <p:nvSpPr>
          <p:cNvPr id="380943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FFFFFF"/>
                </a:solidFill>
                <a:latin typeface="DilleniaUPC" pitchFamily="18" charset="-34"/>
                <a:cs typeface="DilleniaUPC" pitchFamily="18" charset="-34"/>
              </a:defRPr>
            </a:lvl1pPr>
          </a:lstStyle>
          <a:p>
            <a:pPr>
              <a:defRPr/>
            </a:pPr>
            <a:fld id="{A8E7224D-2A8B-48AE-9D5D-C0EF16172D49}" type="slidenum">
              <a:rPr lang="en-US" b="0"/>
              <a:pPr>
                <a:defRPr/>
              </a:pPr>
              <a:t>‹#›</a:t>
            </a:fld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xmlns="" val="202367277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8413" r:id="rId1"/>
    <p:sldLayoutId id="2147488414" r:id="rId2"/>
    <p:sldLayoutId id="2147488415" r:id="rId3"/>
    <p:sldLayoutId id="2147488416" r:id="rId4"/>
    <p:sldLayoutId id="2147488417" r:id="rId5"/>
    <p:sldLayoutId id="2147488418" r:id="rId6"/>
    <p:sldLayoutId id="2147488419" r:id="rId7"/>
    <p:sldLayoutId id="2147488420" r:id="rId8"/>
    <p:sldLayoutId id="2147488421" r:id="rId9"/>
    <p:sldLayoutId id="2147488422" r:id="rId10"/>
    <p:sldLayoutId id="2147488423" r:id="rId11"/>
    <p:sldLayoutId id="2147488424" r:id="rId12"/>
    <p:sldLayoutId id="2147488057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380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0930" grpId="0" animBg="1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lleniaUPC" pitchFamily="18" charset="-34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lleniaUPC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lleniaUPC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lleniaUPC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DilleniaUPC" pitchFamily="18" charset="-34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DilleniaUPC" pitchFamily="18" charset="-34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DilleniaUPC" pitchFamily="18" charset="-34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DilleniaUPC" pitchFamily="18" charset="-34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DilleniaUPC" pitchFamily="18" charset="-34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DilleniaUPC" pitchFamily="18" charset="-34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53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1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27.xm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27.xm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98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97.jpeg"/><Relationship Id="rId5" Type="http://schemas.openxmlformats.org/officeDocument/2006/relationships/diagramColors" Target="../diagrams/colors7.xml"/><Relationship Id="rId10" Type="http://schemas.microsoft.com/office/2007/relationships/diagramDrawing" Target="../diagrams/drawing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00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102.png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27.xm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327.xml"/><Relationship Id="rId5" Type="http://schemas.openxmlformats.org/officeDocument/2006/relationships/image" Target="../media/image106.png"/><Relationship Id="rId4" Type="http://schemas.openxmlformats.org/officeDocument/2006/relationships/image" Target="../media/image105.jpe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327.xml"/><Relationship Id="rId5" Type="http://schemas.openxmlformats.org/officeDocument/2006/relationships/image" Target="../media/image110.png"/><Relationship Id="rId4" Type="http://schemas.openxmlformats.org/officeDocument/2006/relationships/image" Target="../media/image10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111.png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2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32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327.xml"/><Relationship Id="rId5" Type="http://schemas.openxmlformats.org/officeDocument/2006/relationships/image" Target="../media/image96.png"/><Relationship Id="rId4" Type="http://schemas.openxmlformats.org/officeDocument/2006/relationships/image" Target="../media/image95.jpe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327.xml"/><Relationship Id="rId6" Type="http://schemas.openxmlformats.org/officeDocument/2006/relationships/image" Target="../media/image96.pn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4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4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4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5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5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Ethics" TargetMode="External"/><Relationship Id="rId2" Type="http://schemas.openxmlformats.org/officeDocument/2006/relationships/hyperlink" Target="http://en.wikipedia.org/wiki/Consistency" TargetMode="External"/><Relationship Id="rId1" Type="http://schemas.openxmlformats.org/officeDocument/2006/relationships/slideLayout" Target="../slideLayouts/slideLayout199.xml"/><Relationship Id="rId6" Type="http://schemas.openxmlformats.org/officeDocument/2006/relationships/hyperlink" Target="http://en.wikipedia.org/wiki/Hypocrisy" TargetMode="External"/><Relationship Id="rId5" Type="http://schemas.openxmlformats.org/officeDocument/2006/relationships/hyperlink" Target="http://en.wikipedia.org/wiki/Accuracy" TargetMode="External"/><Relationship Id="rId4" Type="http://schemas.openxmlformats.org/officeDocument/2006/relationships/hyperlink" Target="http://en.wikipedia.org/wiki/Truthfulness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39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6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9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4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0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5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4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0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7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5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65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38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7" Type="http://schemas.openxmlformats.org/officeDocument/2006/relationships/image" Target="../media/image44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3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2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49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7" Type="http://schemas.openxmlformats.org/officeDocument/2006/relationships/image" Target="../media/image58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3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49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7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0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14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0.xml"/><Relationship Id="rId1" Type="http://schemas.openxmlformats.org/officeDocument/2006/relationships/vmlDrawing" Target="../drawings/vmlDrawing2.v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3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67.xml"/><Relationship Id="rId1" Type="http://schemas.openxmlformats.org/officeDocument/2006/relationships/themeOverride" Target="../theme/themeOverride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53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5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0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53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5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53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5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8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9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99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9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98.xml"/><Relationship Id="rId4" Type="http://schemas.openxmlformats.org/officeDocument/2006/relationships/image" Target="../media/image74.jpe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99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98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7" Type="http://schemas.openxmlformats.org/officeDocument/2006/relationships/image" Target="../media/image92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93.xml"/><Relationship Id="rId6" Type="http://schemas.openxmlformats.org/officeDocument/2006/relationships/image" Target="../media/image91.jpeg"/><Relationship Id="rId5" Type="http://schemas.openxmlformats.org/officeDocument/2006/relationships/image" Target="../media/image90.jpeg"/><Relationship Id="rId4" Type="http://schemas.openxmlformats.org/officeDocument/2006/relationships/image" Target="../media/image89.jpe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9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310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340768"/>
            <a:ext cx="9144000" cy="2236788"/>
          </a:xfrm>
        </p:spPr>
        <p:txBody>
          <a:bodyPr/>
          <a:lstStyle/>
          <a:p>
            <a:pPr eaLnBrk="1" hangingPunct="1">
              <a:lnSpc>
                <a:spcPts val="6000"/>
              </a:lnSpc>
              <a:defRPr/>
            </a:pPr>
            <a:r>
              <a:rPr lang="th-TH" sz="7200" b="1" dirty="0" smtClean="0">
                <a:solidFill>
                  <a:srgbClr val="FFCC66"/>
                </a:solidFill>
                <a:cs typeface="DilleniaUPC" pitchFamily="18" charset="-34"/>
              </a:rPr>
              <a:t>การขับเคลื่อนยุทธศาสตร์</a:t>
            </a:r>
            <a:br>
              <a:rPr lang="th-TH" sz="7200" b="1" dirty="0" smtClean="0">
                <a:solidFill>
                  <a:srgbClr val="FFCC66"/>
                </a:solidFill>
                <a:cs typeface="DilleniaUPC" pitchFamily="18" charset="-34"/>
              </a:rPr>
            </a:br>
            <a:r>
              <a:rPr lang="th-TH" sz="7200" b="1" dirty="0" smtClean="0">
                <a:solidFill>
                  <a:srgbClr val="FFCC66"/>
                </a:solidFill>
                <a:cs typeface="DilleniaUPC" pitchFamily="18" charset="-34"/>
              </a:rPr>
              <a:t>ส่งเสริมคุณธรรม</a:t>
            </a:r>
          </a:p>
        </p:txBody>
      </p:sp>
      <p:pic>
        <p:nvPicPr>
          <p:cNvPr id="172036" name="Picture 4" descr="J0233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1075" y="5949950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203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43000" y="4362400"/>
            <a:ext cx="6705600" cy="2667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th-TH" sz="2400" b="1" dirty="0" smtClean="0">
                <a:solidFill>
                  <a:schemeClr val="tx2"/>
                </a:solidFill>
                <a:cs typeface="DilleniaUPC" pitchFamily="18" charset="-34"/>
              </a:rPr>
              <a:t>โดย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sz="4000" b="1" dirty="0" smtClean="0">
                <a:solidFill>
                  <a:srgbClr val="00FFFF"/>
                </a:solidFill>
                <a:cs typeface="DilleniaUPC" pitchFamily="18" charset="-34"/>
              </a:rPr>
              <a:t>พลอากาศเอก วี</a:t>
            </a:r>
            <a:r>
              <a:rPr lang="th-TH" sz="4000" b="1" dirty="0" err="1" smtClean="0">
                <a:solidFill>
                  <a:srgbClr val="00FFFF"/>
                </a:solidFill>
                <a:cs typeface="DilleniaUPC" pitchFamily="18" charset="-34"/>
              </a:rPr>
              <a:t>รวิท</a:t>
            </a:r>
            <a:r>
              <a:rPr lang="th-TH" sz="4000" b="1" dirty="0" smtClean="0">
                <a:solidFill>
                  <a:srgbClr val="00FFFF"/>
                </a:solidFill>
                <a:cs typeface="DilleniaUPC" pitchFamily="18" charset="-34"/>
              </a:rPr>
              <a:t> คงศักดิ์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sz="2000" b="1" dirty="0" smtClean="0">
                <a:solidFill>
                  <a:srgbClr val="FFCCFF"/>
                </a:solidFill>
                <a:cs typeface="DilleniaUPC" pitchFamily="18" charset="-34"/>
              </a:rPr>
              <a:t>กรรมการผู้ทรงคุณวุฒิในคณะกรรมการส่งเสริมคุณธรรมแห่งชาติ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sz="2000" b="1" dirty="0" smtClean="0">
                <a:solidFill>
                  <a:srgbClr val="FFCCFF"/>
                </a:solidFill>
                <a:cs typeface="DilleniaUPC" pitchFamily="18" charset="-34"/>
              </a:rPr>
              <a:t>ประธานอนุกรรมการขับเคลื่อนแผนแม่บทส่งเสริมคุณธรรมแห่งชาติ ฉบับที่ ๑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sz="2000" b="1" dirty="0" smtClean="0">
                <a:solidFill>
                  <a:srgbClr val="FFCCFF"/>
                </a:solidFill>
                <a:cs typeface="DilleniaUPC" pitchFamily="18" charset="-34"/>
              </a:rPr>
              <a:t>อดีตสมาชิกสภานิติบัญญัติแห่งชาติ(๔๙), อดีตสมาชิกวุฒิสภา สรรหาภาควิชาชีพ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th-TH" sz="2000" b="1" dirty="0" smtClean="0">
                <a:solidFill>
                  <a:srgbClr val="FFCCFF"/>
                </a:solidFill>
                <a:cs typeface="DilleniaUPC" pitchFamily="18" charset="-34"/>
              </a:rPr>
              <a:t>อดีตประธานอนุกรรมการศูนย์ส่งเสริมและพัฒนาพลังแผ่นดินเชิงคุณธรรม</a:t>
            </a:r>
            <a:r>
              <a:rPr lang="en-US" sz="2000" b="1" dirty="0" smtClean="0">
                <a:solidFill>
                  <a:srgbClr val="FFCCFF"/>
                </a:solidFill>
                <a:cs typeface="DilleniaUPC" pitchFamily="18" charset="-34"/>
              </a:rPr>
              <a:t> </a:t>
            </a:r>
            <a:r>
              <a:rPr lang="th-TH" sz="2000" b="1" dirty="0" smtClean="0">
                <a:solidFill>
                  <a:srgbClr val="FFCCFF"/>
                </a:solidFill>
                <a:cs typeface="DilleniaUPC" pitchFamily="18" charset="-34"/>
              </a:rPr>
              <a:t>(ศูนย์คุณธรรม)</a:t>
            </a:r>
          </a:p>
        </p:txBody>
      </p:sp>
      <p:pic>
        <p:nvPicPr>
          <p:cNvPr id="19793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57613" y="44624"/>
            <a:ext cx="1804987" cy="131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36512" y="2494384"/>
            <a:ext cx="9144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defRPr>
            </a:lvl9pPr>
          </a:lstStyle>
          <a:p>
            <a:pPr eaLnBrk="1" hangingPunct="1">
              <a:defRPr/>
            </a:pPr>
            <a:r>
              <a:rPr lang="th-TH" sz="2400" dirty="0" smtClean="0">
                <a:solidFill>
                  <a:srgbClr val="FFCC66"/>
                </a:solidFill>
                <a:cs typeface="DilleniaUPC" pitchFamily="18" charset="-34"/>
              </a:rPr>
              <a:t>หลักสูตร “เสริมสร้างคุณธรรม จริยธรรม </a:t>
            </a:r>
            <a:r>
              <a:rPr lang="en-US" sz="2400" dirty="0" smtClean="0">
                <a:solidFill>
                  <a:srgbClr val="FFCC66"/>
                </a:solidFill>
                <a:cs typeface="DilleniaUPC" pitchFamily="18" charset="-34"/>
              </a:rPr>
              <a:t>: </a:t>
            </a:r>
            <a:r>
              <a:rPr lang="th-TH" sz="2400" dirty="0" smtClean="0">
                <a:solidFill>
                  <a:srgbClr val="FFCC66"/>
                </a:solidFill>
                <a:cs typeface="DilleniaUPC" pitchFamily="18" charset="-34"/>
              </a:rPr>
              <a:t>องค์กรดี วิถีพุทธ” สำนักพระพุทธศาสนาแห่งชาติ รุ่นที่ ๑/๒๕๖๐</a:t>
            </a:r>
            <a:endParaRPr lang="th-TH" sz="2400" b="1" dirty="0" smtClean="0">
              <a:solidFill>
                <a:srgbClr val="FFCC66"/>
              </a:solidFill>
              <a:cs typeface="DilleniaUPC" pitchFamily="18" charset="-34"/>
            </a:endParaRPr>
          </a:p>
          <a:p>
            <a:pPr eaLnBrk="1" hangingPunct="1">
              <a:defRPr/>
            </a:pPr>
            <a:r>
              <a:rPr lang="th-TH" sz="2400" b="1" dirty="0" smtClean="0">
                <a:solidFill>
                  <a:srgbClr val="FFCC66"/>
                </a:solidFill>
                <a:cs typeface="DilleniaUPC" pitchFamily="18" charset="-34"/>
              </a:rPr>
              <a:t>วันพฤหัสบดีที่ </a:t>
            </a:r>
            <a:r>
              <a:rPr lang="th-TH" sz="2400" dirty="0" smtClean="0">
                <a:solidFill>
                  <a:srgbClr val="FFCC66"/>
                </a:solidFill>
                <a:cs typeface="DilleniaUPC" pitchFamily="18" charset="-34"/>
              </a:rPr>
              <a:t>๑๖</a:t>
            </a:r>
            <a:r>
              <a:rPr lang="th-TH" sz="2400" b="1" dirty="0" smtClean="0">
                <a:solidFill>
                  <a:srgbClr val="FFCC66"/>
                </a:solidFill>
                <a:cs typeface="DilleniaUPC" pitchFamily="18" charset="-34"/>
              </a:rPr>
              <a:t> มีนาคม ๒๕๖๐, </a:t>
            </a:r>
            <a:r>
              <a:rPr lang="th-TH" sz="2400" dirty="0" smtClean="0">
                <a:solidFill>
                  <a:srgbClr val="FFCC66"/>
                </a:solidFill>
                <a:cs typeface="DilleniaUPC" pitchFamily="18" charset="-34"/>
              </a:rPr>
              <a:t>๑๓</a:t>
            </a:r>
            <a:r>
              <a:rPr lang="th-TH" sz="2400" b="1" dirty="0" smtClean="0">
                <a:solidFill>
                  <a:srgbClr val="FFCC66"/>
                </a:solidFill>
                <a:cs typeface="DilleniaUPC" pitchFamily="18" charset="-34"/>
              </a:rPr>
              <a:t>.๐๐-๑๖.๐๐ น.</a:t>
            </a:r>
            <a:br>
              <a:rPr lang="th-TH" sz="2400" b="1" dirty="0" smtClean="0">
                <a:solidFill>
                  <a:srgbClr val="FFCC66"/>
                </a:solidFill>
                <a:cs typeface="DilleniaUPC" pitchFamily="18" charset="-34"/>
              </a:rPr>
            </a:br>
            <a:r>
              <a:rPr lang="th-TH" sz="2400" dirty="0">
                <a:solidFill>
                  <a:srgbClr val="FFCC66"/>
                </a:solidFill>
                <a:cs typeface="DilleniaUPC" pitchFamily="18" charset="-34"/>
              </a:rPr>
              <a:t>ณ </a:t>
            </a:r>
            <a:r>
              <a:rPr lang="th-TH" sz="2400" dirty="0" smtClean="0">
                <a:solidFill>
                  <a:srgbClr val="FFCC66"/>
                </a:solidFill>
                <a:cs typeface="DilleniaUPC" pitchFamily="18" charset="-34"/>
              </a:rPr>
              <a:t>โรงแรมรอยัลริเวอร์ เขตบางพลัด กรุงเทพมหานคร </a:t>
            </a:r>
            <a:endParaRPr lang="th-TH" sz="7200" b="1" dirty="0" smtClean="0">
              <a:solidFill>
                <a:srgbClr val="FFCC66"/>
              </a:solidFill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288548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72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" y="1924000"/>
            <a:ext cx="8566150" cy="5105400"/>
          </a:xfrm>
          <a:ln w="28575"/>
        </p:spPr>
        <p:txBody>
          <a:bodyPr/>
          <a:lstStyle/>
          <a:p>
            <a:pPr>
              <a:buFont typeface="Wingdings" pitchFamily="2" charset="2"/>
              <a:buChar char="["/>
              <a:defRPr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“ฉันอบรมบุตรให้ </a:t>
            </a: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“</a:t>
            </a:r>
            <a:r>
              <a:rPr lang="th-TH" sz="4800" b="1" u="sng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เป็นมนุษย์ที่สมบูรณ์</a:t>
            </a: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”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มีทั้งการศึกษาและสุขภาพดี มีจิตใจดีด้วย นี่คือหลักในการเลี้ยงดูบุตรของฉัน...”</a:t>
            </a:r>
          </a:p>
          <a:p>
            <a:pPr>
              <a:buFont typeface="Wingdings" pitchFamily="2" charset="2"/>
              <a:buChar char="["/>
              <a:defRPr/>
            </a:pPr>
            <a:r>
              <a:rPr lang="th-TH" sz="48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48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“ฉันยึดหลักพรหมวิหาร ๔ คือ เมตตา กรุณา มุทิตา อุเบกขา และฉันชอบปรัชญาของ โสเครติส เช่น </a:t>
            </a:r>
            <a:r>
              <a:rPr lang="th-TH" sz="4800" b="1" u="sng" dirty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ให้รู้จักตนเองด้วย</a:t>
            </a:r>
            <a:r>
              <a:rPr lang="th-TH" sz="4800" b="1" u="sng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ตนเอง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...” 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27584" y="44624"/>
            <a:ext cx="8153400" cy="1143000"/>
          </a:xfrm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th-TH" sz="8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หลักการเลี้ยงบุตร</a:t>
            </a:r>
            <a:endParaRPr lang="en-US" sz="6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020272" y="1167135"/>
            <a:ext cx="20970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สมเด็จพระศรีนครินทราฯ</a:t>
            </a:r>
            <a:endParaRPr lang="th-TH" sz="2400" dirty="0">
              <a:solidFill>
                <a:srgbClr val="DDDDDD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7956376" y="5589240"/>
            <a:ext cx="432048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FF66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755576" y="6309320"/>
            <a:ext cx="3312368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FF66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9" name="Rectangle 8"/>
          <p:cNvSpPr/>
          <p:nvPr/>
        </p:nvSpPr>
        <p:spPr>
          <a:xfrm>
            <a:off x="4489219" y="5654858"/>
            <a:ext cx="411522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88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“หิริ โอตัปปะ”</a:t>
            </a:r>
            <a:endParaRPr lang="en-US" sz="8800" dirty="0">
              <a:ln w="31550" cmpd="sng">
                <a:gradFill>
                  <a:gsLst>
                    <a:gs pos="70000">
                      <a:srgbClr val="E78A2D">
                        <a:shade val="50000"/>
                        <a:satMod val="190000"/>
                      </a:srgbClr>
                    </a:gs>
                    <a:gs pos="0">
                      <a:srgbClr val="E78A2D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78A2D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3994301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bldLvl="2" autoUpdateAnimBg="0"/>
      <p:bldP spid="9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80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การประชุมกลุ่ม</a:t>
            </a: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(๑๐-๑๒ คน)</a:t>
            </a:r>
            <a:endParaRPr lang="th-TH" sz="24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0" y="1628800"/>
            <a:ext cx="9144000" cy="5229200"/>
          </a:xfrm>
        </p:spPr>
        <p:txBody>
          <a:bodyPr/>
          <a:lstStyle/>
          <a:p>
            <a:pPr marL="685800" indent="-685800" algn="just">
              <a:lnSpc>
                <a:spcPct val="15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ทุกคน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“มีความดีอะไร ได้ความดีนั้นจากไหน”</a:t>
            </a:r>
          </a:p>
          <a:p>
            <a:pPr marL="685800" indent="-685800" algn="just">
              <a:lnSpc>
                <a:spcPct val="15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“สำนักงานของเรามีปัญหาอะไรที่ต้องแก้”</a:t>
            </a:r>
          </a:p>
          <a:p>
            <a:pPr marL="685800" indent="-685800" algn="just">
              <a:lnSpc>
                <a:spcPct val="15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“เราจะแก้ปัญหานั้นด้วยการทำความดีอะไร”</a:t>
            </a:r>
          </a:p>
          <a:p>
            <a:pPr marL="685800" indent="-685800" algn="just">
              <a:lnSpc>
                <a:spcPct val="15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“มาตรฐานการสร้างความดีมีอะไรบ้าง”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(Do &amp; Don’t)</a:t>
            </a:r>
            <a:endParaRPr lang="th-TH" sz="4800" b="1" dirty="0" smtClean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301884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WordArt 2"/>
          <p:cNvSpPr>
            <a:spLocks noChangeArrowheads="1" noChangeShapeType="1" noTextEdit="1"/>
          </p:cNvSpPr>
          <p:nvPr/>
        </p:nvSpPr>
        <p:spPr bwMode="auto">
          <a:xfrm>
            <a:off x="1066800" y="2209800"/>
            <a:ext cx="70866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ดัชนีชี้วัดความซื่อตรงแบบประเมินตนเอง</a:t>
            </a:r>
          </a:p>
        </p:txBody>
      </p:sp>
    </p:spTree>
    <p:extLst>
      <p:ext uri="{BB962C8B-B14F-4D97-AF65-F5344CB8AC3E}">
        <p14:creationId xmlns:p14="http://schemas.microsoft.com/office/powerpoint/2010/main" xmlns="" val="280087023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266" name="Group 16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1915" y="884"/>
            <a:chExt cx="8972" cy="10121"/>
          </a:xfrm>
        </p:grpSpPr>
        <p:sp>
          <p:nvSpPr>
            <p:cNvPr id="395280" name="Rectangle 18"/>
            <p:cNvSpPr>
              <a:spLocks noChangeArrowheads="1"/>
            </p:cNvSpPr>
            <p:nvPr/>
          </p:nvSpPr>
          <p:spPr bwMode="auto">
            <a:xfrm>
              <a:off x="2406" y="884"/>
              <a:ext cx="2874" cy="2741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th-TH" sz="1600" i="1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ปัจเจกบุคคล</a:t>
              </a: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ไม่รู้จักบทบาทหน้าที่</a:t>
              </a: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ขาดความรับผิดชอบ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ขาดวินัย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ขาดความรู้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ขาดการปลูกฝังกล่อมเกลาทางจิตใจ</a:t>
              </a: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ทัศนคติไม่สอดคล้องกับการสร้างความซื่อตรง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ไม่เคารพกติกาสังคม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>
                <a:buFontTx/>
                <a:buChar char="-"/>
              </a:pPr>
              <a:endParaRPr lang="en-US" sz="1600" b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45075" name="AutoShape 19"/>
            <p:cNvSpPr>
              <a:spLocks noChangeArrowheads="1"/>
            </p:cNvSpPr>
            <p:nvPr/>
          </p:nvSpPr>
          <p:spPr bwMode="auto">
            <a:xfrm>
              <a:off x="5280" y="5092"/>
              <a:ext cx="2064" cy="13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0000FF"/>
              </a:solidFill>
              <a:round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 eaLnBrk="1" hangingPunct="1">
                <a:spcAft>
                  <a:spcPts val="1000"/>
                </a:spcAft>
                <a:defRPr/>
              </a:pPr>
              <a:r>
                <a:rPr lang="th-TH" sz="1400" dirty="0">
                  <a:solidFill>
                    <a:prstClr val="black"/>
                  </a:solidFill>
                  <a:latin typeface="Eucrosia New" charset="0"/>
                  <a:ea typeface="Arial" pitchFamily="34" charset="0"/>
                  <a:cs typeface="Eucrosia New" charset="0"/>
                </a:rPr>
                <a:t>ความบกพร่อง</a:t>
              </a:r>
              <a:br>
                <a:rPr lang="th-TH" sz="1400" dirty="0">
                  <a:solidFill>
                    <a:prstClr val="black"/>
                  </a:solidFill>
                  <a:latin typeface="Eucrosia New" charset="0"/>
                  <a:ea typeface="Arial" pitchFamily="34" charset="0"/>
                  <a:cs typeface="Eucrosia New" charset="0"/>
                </a:rPr>
              </a:br>
              <a:r>
                <a:rPr lang="th-TH" sz="1400" dirty="0">
                  <a:solidFill>
                    <a:prstClr val="black"/>
                  </a:solidFill>
                  <a:latin typeface="Eucrosia New" charset="0"/>
                  <a:ea typeface="Arial" pitchFamily="34" charset="0"/>
                  <a:cs typeface="Eucrosia New" charset="0"/>
                </a:rPr>
                <a:t>ของสังคมไทย</a:t>
              </a:r>
              <a:br>
                <a:rPr lang="th-TH" sz="1400" dirty="0">
                  <a:solidFill>
                    <a:prstClr val="black"/>
                  </a:solidFill>
                  <a:latin typeface="Eucrosia New" charset="0"/>
                  <a:ea typeface="Arial" pitchFamily="34" charset="0"/>
                  <a:cs typeface="Eucrosia New" charset="0"/>
                </a:rPr>
              </a:br>
              <a:r>
                <a:rPr lang="th-TH" sz="1400" dirty="0">
                  <a:solidFill>
                    <a:prstClr val="black"/>
                  </a:solidFill>
                  <a:latin typeface="Eucrosia New" charset="0"/>
                  <a:ea typeface="Arial" pitchFamily="34" charset="0"/>
                  <a:cs typeface="Eucrosia New" charset="0"/>
                </a:rPr>
                <a:t>ในเรื่องความซื่อตรง</a:t>
              </a:r>
              <a:endParaRPr lang="en-US" sz="1800" b="0" dirty="0">
                <a:solidFill>
                  <a:prstClr val="black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395282" name="Rectangle 20"/>
            <p:cNvSpPr>
              <a:spLocks noChangeArrowheads="1"/>
            </p:cNvSpPr>
            <p:nvPr/>
          </p:nvSpPr>
          <p:spPr bwMode="auto">
            <a:xfrm>
              <a:off x="1915" y="3731"/>
              <a:ext cx="2874" cy="2425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th-TH" sz="1400" i="1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ผู้นำ</a:t>
              </a:r>
              <a:endParaRPr lang="en-US" sz="1400" i="1" u="sng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ขาดแบบอย่างหรือต้นแบบที่ดี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 - บริหารงานไม่ซื่อตรง การผูกขาดอำนาจ และมีอำนาจดุลพินิจ โดยปราศจากการตรวจสอบและความรับผิดชอบ </a:t>
              </a:r>
              <a:r>
                <a:rPr lang="th-TH" sz="10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(</a:t>
              </a:r>
              <a:r>
                <a:rPr lang="en-US" sz="10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C = M+D-A</a:t>
              </a:r>
              <a:r>
                <a:rPr lang="th-TH" sz="10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)</a:t>
              </a:r>
              <a:endParaRPr lang="en-US" sz="10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ขาดความตระหนักและ ยืนหยัดในสิ่งที่ถูกต้อง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ขาดการยกย่องคนดี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395283" name="Rectangle 21"/>
            <p:cNvSpPr>
              <a:spLocks noChangeArrowheads="1"/>
            </p:cNvSpPr>
            <p:nvPr/>
          </p:nvSpPr>
          <p:spPr bwMode="auto">
            <a:xfrm>
              <a:off x="5980" y="884"/>
              <a:ext cx="4907" cy="4112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th-TH" sz="1600" i="1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ระบบและกระบวนการ</a:t>
              </a: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ขาดการบูรณาการระบบ กระบวนการกลไกและเครื่องมือ กฎหมาย จารีตประเพณี </a:t>
              </a:r>
              <a:b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   หลักธรรมทางศาสนา จรรยาบรรณ ฯลฯ 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ระบบการศึกษาไม่เอื้ออำนวยในการพัฒนาความรู้คู่คุณธรรม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ขาดระบบและกระบวนการปลูกฝังคุณธรรมความซื่อตรงที่มีประสิทธิภาพ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ขาดการถอดบทเรียนคนต้นแบบหรือองค์กรต้นแบบเพื่อขยายผลในวงกว้าง 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โครงสร้างของระบบราชการที่ไม่เอื้ออำนวย และขาดการบูรณาการ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ระบบป้องกันและปราบปรามทุจริตไม่เข็มแข็ง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ระบบการเมืองที่ขาดความซื่อตรง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ขาดบุคลากรที่มีศักยภาพในการถ่ายทอดหรืออบรมขัดเกลา 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สังคมไม่ให้คุณค่ากับ “ความซื่อตรง” 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 “ระบบและกระบวนการยกย่องเชิดชูดูแล”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และการลงโทษอย่างจริงจัง 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95284" name="Rectangle 23"/>
            <p:cNvSpPr>
              <a:spLocks noChangeArrowheads="1"/>
            </p:cNvSpPr>
            <p:nvPr/>
          </p:nvSpPr>
          <p:spPr bwMode="auto">
            <a:xfrm>
              <a:off x="1915" y="6668"/>
              <a:ext cx="6168" cy="4337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1" hangingPunct="1"/>
              <a:r>
                <a:rPr lang="th-TH" sz="1600" i="1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โครงสร้าง/สถาบัน</a:t>
              </a:r>
              <a:endParaRPr lang="en-US" sz="1600" i="1" u="sng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algn="thaiDist" eaLnBrk="1" hangingPunct="1"/>
              <a:r>
                <a:rPr lang="th-TH" sz="14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สถาบันครอบครัว</a:t>
              </a:r>
              <a:r>
                <a:rPr lang="th-TH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				</a:t>
              </a:r>
              <a:r>
                <a:rPr lang="th-TH" sz="14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หน่วยงานของรัฐ</a:t>
              </a:r>
              <a:endParaRPr lang="en-US" sz="1400" u="sng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- ขาดแบบอย่างที่ดี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			</a:t>
              </a:r>
              <a:r>
                <a:rPr lang="th-TH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	- ขาดต้นแบบ 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/>
              </a:r>
              <a:br>
                <a:rPr lang="en-US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- ขาดการกล่อมเกลาที่ดี			- ขาดการตรวจสอบ</a:t>
              </a:r>
              <a:endParaRPr lang="en-US" sz="1400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eaLnBrk="1" hangingPunct="1"/>
              <a:r>
                <a:rPr lang="th-TH" sz="14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สถาบันการศึกษา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				</a:t>
              </a:r>
              <a:r>
                <a:rPr lang="th-TH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- กฎหมายไม่มีประสิทธิผล</a:t>
              </a:r>
              <a:r>
                <a:rPr lang="en-US" sz="14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/>
              </a:r>
              <a:br>
                <a:rPr lang="en-US" sz="14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- ขาดแบบอย่างที่ดี</a:t>
              </a:r>
              <a:r>
                <a:rPr lang="en-US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 			</a:t>
              </a:r>
              <a:r>
                <a:rPr lang="th-TH" sz="14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 สื่อมวลชน</a:t>
              </a:r>
              <a:endParaRPr lang="en-US" sz="1400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- ระบบการสอนที่ไม่เน้นสร้างความซื่อตรง		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ไม่เน้นการยกย่องคนดี และตีแผ่ความไม่ดี คนไม่ดี</a:t>
              </a:r>
              <a:endParaRPr lang="en-US" sz="1400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รูปแบบวิธีการอบรมสั่งสอนขัดเกลาหรือปลูกฝังไม่เหมาะสม	- มุ่งตอบสนองต่อธุรกิจและการเมือง</a:t>
              </a:r>
              <a:b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ขาดการสื่อสารกับสังคมเพื่อให้การเรียนรู้ในคุณธรรม ความซื่อตรง</a:t>
              </a:r>
            </a:p>
            <a:p>
              <a:pPr eaLnBrk="1" hangingPunct="1"/>
              <a:r>
                <a:rPr lang="th-TH" sz="14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ศาสนาและวัฒนธรรม</a:t>
              </a:r>
              <a:endParaRPr lang="en-US" sz="1400" u="sng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ไม่ทำหน้าที่ขัดเกลาสังคม 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วัฒนธรรมไม่เอื้อ เช่นระบบอุปถัมภ์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ขาดผู้สอนที่ดีงามเป็นแบบอย่าง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>
                <a:buFontTx/>
                <a:buChar char="-"/>
              </a:pP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>
                <a:spcAft>
                  <a:spcPts val="1000"/>
                </a:spcAft>
              </a:pPr>
              <a:r>
                <a:rPr lang="en-US" sz="16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6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endParaRPr lang="th-TH" sz="1600" smtClean="0">
                <a:solidFill>
                  <a:srgbClr val="000000"/>
                </a:solidFill>
                <a:latin typeface="Eucrosia New"/>
                <a:cs typeface="Arial" pitchFamily="34" charset="0"/>
              </a:endParaRPr>
            </a:p>
            <a:p>
              <a:pPr eaLnBrk="1" hangingPunct="1">
                <a:spcAft>
                  <a:spcPts val="1000"/>
                </a:spcAft>
              </a:pPr>
              <a:endParaRPr lang="th-TH" sz="1600" smtClean="0">
                <a:solidFill>
                  <a:srgbClr val="000000"/>
                </a:solidFill>
                <a:latin typeface="Eucrosia New"/>
                <a:ea typeface="Eucrosia New"/>
                <a:cs typeface="Eucrosia New"/>
              </a:endParaRPr>
            </a:p>
            <a:p>
              <a:pPr eaLnBrk="1" hangingPunct="1">
                <a:spcAft>
                  <a:spcPts val="1000"/>
                </a:spcAft>
              </a:pPr>
              <a:endParaRPr lang="th-TH" sz="1600" smtClean="0">
                <a:solidFill>
                  <a:srgbClr val="000000"/>
                </a:solidFill>
                <a:latin typeface="Eucrosia New"/>
                <a:ea typeface="Eucrosia New"/>
                <a:cs typeface="Eucrosia New"/>
              </a:endParaRPr>
            </a:p>
            <a:p>
              <a:pPr eaLnBrk="1" hangingPunct="1">
                <a:spcAft>
                  <a:spcPts val="1000"/>
                </a:spcAft>
              </a:pPr>
              <a:endParaRPr lang="th-TH" sz="1600" smtClean="0">
                <a:solidFill>
                  <a:srgbClr val="000000"/>
                </a:solidFill>
                <a:latin typeface="Eucrosia New"/>
                <a:ea typeface="Eucrosia New"/>
                <a:cs typeface="Eucrosia New"/>
              </a:endParaRPr>
            </a:p>
            <a:p>
              <a:pPr eaLnBrk="1" hangingPunct="1">
                <a:spcAft>
                  <a:spcPts val="1000"/>
                </a:spcAft>
              </a:pPr>
              <a:r>
                <a:rPr lang="en-US" sz="1600" smtClean="0">
                  <a:solidFill>
                    <a:srgbClr val="000000"/>
                  </a:solidFill>
                  <a:latin typeface="Eucrosia New"/>
                  <a:cs typeface="Cordia New" pitchFamily="34" charset="-34"/>
                </a:rPr>
                <a:t>	</a:t>
              </a:r>
            </a:p>
            <a:p>
              <a:pPr eaLnBrk="1" hangingPunct="1"/>
              <a:endParaRPr lang="en-US" sz="1200" b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</p:txBody>
        </p:sp>
      </p:grpSp>
      <p:cxnSp>
        <p:nvCxnSpPr>
          <p:cNvPr id="17" name="ลูกศรเชื่อมต่อแบบตรง 16"/>
          <p:cNvCxnSpPr/>
          <p:nvPr/>
        </p:nvCxnSpPr>
        <p:spPr>
          <a:xfrm>
            <a:off x="3429000" y="941388"/>
            <a:ext cx="642938" cy="18923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>
            <a:stCxn id="395283" idx="2"/>
            <a:endCxn id="45075" idx="0"/>
          </p:cNvCxnSpPr>
          <p:nvPr/>
        </p:nvCxnSpPr>
        <p:spPr>
          <a:xfrm rot="5400000">
            <a:off x="5530057" y="1737519"/>
            <a:ext cx="65087" cy="216217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ลูกศรเชื่อมต่อแบบตรง 64"/>
          <p:cNvCxnSpPr>
            <a:stCxn id="395282" idx="3"/>
            <a:endCxn id="45075" idx="1"/>
          </p:cNvCxnSpPr>
          <p:nvPr/>
        </p:nvCxnSpPr>
        <p:spPr>
          <a:xfrm>
            <a:off x="2928938" y="2751138"/>
            <a:ext cx="500062" cy="5683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ลูกศรเชื่อมต่อแบบตรง 79"/>
          <p:cNvCxnSpPr/>
          <p:nvPr/>
        </p:nvCxnSpPr>
        <p:spPr>
          <a:xfrm rot="5400000" flipH="1" flipV="1">
            <a:off x="3736182" y="3174206"/>
            <a:ext cx="133350" cy="133826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5271" name="Rectangle 18"/>
          <p:cNvSpPr>
            <a:spLocks noChangeArrowheads="1"/>
          </p:cNvSpPr>
          <p:nvPr/>
        </p:nvSpPr>
        <p:spPr bwMode="auto">
          <a:xfrm>
            <a:off x="6715125" y="2857500"/>
            <a:ext cx="2428875" cy="857250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1600" i="1" u="sng" smtClean="0">
                <a:solidFill>
                  <a:srgbClr val="000000"/>
                </a:solidFill>
                <a:latin typeface="Eucrosia New"/>
                <a:cs typeface="Angsana New" pitchFamily="18" charset="-34"/>
              </a:rPr>
              <a:t>วิชาชีพ</a:t>
            </a:r>
          </a:p>
          <a:p>
            <a:pPr eaLnBrk="1" hangingPunct="1"/>
            <a:r>
              <a:rPr lang="th-TH" sz="1400" i="1" smtClean="0">
                <a:solidFill>
                  <a:srgbClr val="000000"/>
                </a:solidFill>
                <a:latin typeface="Eucrosia New"/>
                <a:cs typeface="Arial" pitchFamily="34" charset="0"/>
              </a:rPr>
              <a:t>- </a:t>
            </a:r>
            <a:r>
              <a:rPr lang="th-TH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จรรยาบรรณวิชาชีพขาดความเข้มแข็งในการควบคุมกำกับดูแลสมาชิก</a:t>
            </a:r>
            <a:endParaRPr lang="th-TH" sz="1400" i="1" smtClean="0">
              <a:solidFill>
                <a:srgbClr val="000000"/>
              </a:solidFill>
              <a:latin typeface="Eucrosia New"/>
              <a:cs typeface="Arial" pitchFamily="34" charset="0"/>
            </a:endParaRPr>
          </a:p>
          <a:p>
            <a:pPr eaLnBrk="1" hangingPunct="1"/>
            <a:endParaRPr lang="th-TH" sz="1600" i="1" u="sng" smtClean="0">
              <a:solidFill>
                <a:srgbClr val="000000"/>
              </a:solidFill>
              <a:latin typeface="Eucrosia New"/>
              <a:ea typeface="Arial" pitchFamily="34" charset="0"/>
              <a:cs typeface="Eucrosia New"/>
            </a:endParaRPr>
          </a:p>
          <a:p>
            <a:pPr eaLnBrk="1" hangingPunct="1"/>
            <a:endParaRPr lang="en-US" sz="1600" b="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95272" name="Rectangle 18"/>
          <p:cNvSpPr>
            <a:spLocks noChangeArrowheads="1"/>
          </p:cNvSpPr>
          <p:nvPr/>
        </p:nvSpPr>
        <p:spPr bwMode="auto">
          <a:xfrm>
            <a:off x="6786563" y="3857625"/>
            <a:ext cx="2357437" cy="857250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1600" i="1" u="sng" smtClean="0">
                <a:solidFill>
                  <a:srgbClr val="000000"/>
                </a:solidFill>
                <a:latin typeface="Eucrosia New"/>
                <a:cs typeface="Angsana New" pitchFamily="18" charset="-34"/>
              </a:rPr>
              <a:t>ภาคธุรกิจเอกชน</a:t>
            </a:r>
          </a:p>
          <a:p>
            <a:pPr eaLnBrk="1" hangingPunct="1"/>
            <a:r>
              <a:rPr lang="th-TH" sz="1400" i="1" smtClean="0">
                <a:solidFill>
                  <a:srgbClr val="000000"/>
                </a:solidFill>
                <a:latin typeface="Eucrosia New"/>
                <a:cs typeface="Arial" pitchFamily="34" charset="0"/>
              </a:rPr>
              <a:t>- </a:t>
            </a:r>
            <a:r>
              <a:rPr lang="th-TH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ไม่ได้เข้าร่วมการเสริมสร้างความซื่อตรงในสังคม </a:t>
            </a:r>
            <a:endParaRPr lang="th-TH" sz="1400" i="1" smtClean="0">
              <a:solidFill>
                <a:srgbClr val="000000"/>
              </a:solidFill>
              <a:latin typeface="Eucrosia New"/>
              <a:cs typeface="Angsana New" pitchFamily="18" charset="-34"/>
            </a:endParaRPr>
          </a:p>
          <a:p>
            <a:pPr eaLnBrk="1" hangingPunct="1"/>
            <a:endParaRPr lang="en-US" sz="1600" b="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39" name="ลูกศรเชื่อมต่อแบบตรง 38"/>
          <p:cNvCxnSpPr>
            <a:stCxn id="395271" idx="1"/>
          </p:cNvCxnSpPr>
          <p:nvPr/>
        </p:nvCxnSpPr>
        <p:spPr>
          <a:xfrm rot="10800000">
            <a:off x="5510213" y="3140075"/>
            <a:ext cx="1204912" cy="1460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ลูกศรเชื่อมต่อแบบตรง 40"/>
          <p:cNvCxnSpPr/>
          <p:nvPr/>
        </p:nvCxnSpPr>
        <p:spPr>
          <a:xfrm rot="10800000">
            <a:off x="5562600" y="3295650"/>
            <a:ext cx="1214438" cy="100012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5275" name="กลุ่ม 22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395276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5277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5278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5279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0625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6290" name="Group 16"/>
          <p:cNvGrpSpPr>
            <a:grpSpLocks/>
          </p:cNvGrpSpPr>
          <p:nvPr/>
        </p:nvGrpSpPr>
        <p:grpSpPr bwMode="auto">
          <a:xfrm>
            <a:off x="0" y="9525"/>
            <a:ext cx="9144000" cy="6848475"/>
            <a:chOff x="1915" y="884"/>
            <a:chExt cx="8972" cy="10107"/>
          </a:xfrm>
        </p:grpSpPr>
        <p:sp>
          <p:nvSpPr>
            <p:cNvPr id="396305" name="Rectangle 18"/>
            <p:cNvSpPr>
              <a:spLocks noChangeArrowheads="1"/>
            </p:cNvSpPr>
            <p:nvPr/>
          </p:nvSpPr>
          <p:spPr bwMode="auto">
            <a:xfrm>
              <a:off x="2195" y="884"/>
              <a:ext cx="3084" cy="2411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th-TH" sz="1600" i="1" u="sng" smtClean="0">
                  <a:solidFill>
                    <a:srgbClr val="000000"/>
                  </a:solidFill>
                  <a:cs typeface="Angsana New" pitchFamily="18" charset="-34"/>
                </a:rPr>
                <a:t>ปัจเจกบุคคล</a:t>
              </a:r>
              <a:r>
                <a:rPr lang="en-US" sz="1400" b="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: </a:t>
              </a:r>
              <a:r>
                <a:rPr lang="th-TH" sz="1400" b="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/>
              </a:r>
              <a:br>
                <a:rPr lang="th-TH" sz="1400" b="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เริ่มแก้ไขที่ตนเอง ขยายสู่คนรอบข้างในครอบครัว ชุมชน สังคม และประเทศชาติ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ปรับทัศนคติและจิตสำนึกโดยใช้หลักธรรมทางศาสนาเป็นเครื่องยึดเหนี่ยวจิตใจ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ปฏิบัติตามหลักความพอเพียงและแนวพระราชดำริ  ปฏิบัติตามกฎหมาย กฎระเบียบ กติกาสังคม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ดึงพลังทางบวกมาใช้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สร้างภูมิคุ้มกันเพื่อดำรงตนเป็นคนดี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>
                <a:buFontTx/>
                <a:buChar char="-"/>
              </a:pPr>
              <a:endParaRPr lang="en-US" sz="1600" b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45075" name="AutoShape 19"/>
            <p:cNvSpPr>
              <a:spLocks noChangeArrowheads="1"/>
            </p:cNvSpPr>
            <p:nvPr/>
          </p:nvSpPr>
          <p:spPr bwMode="auto">
            <a:xfrm>
              <a:off x="5139" y="4761"/>
              <a:ext cx="2064" cy="13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92CDDC"/>
                </a:gs>
                <a:gs pos="50000">
                  <a:srgbClr val="DAEEF3"/>
                </a:gs>
                <a:gs pos="100000">
                  <a:srgbClr val="92CDDC"/>
                </a:gs>
              </a:gsLst>
              <a:lin ang="18900000" scaled="1"/>
            </a:gradFill>
            <a:ln w="12700">
              <a:solidFill>
                <a:srgbClr val="0000FF"/>
              </a:solidFill>
              <a:round/>
              <a:headEnd/>
              <a:tailEnd/>
            </a:ln>
            <a:effectLst>
              <a:outerShdw dist="28398" dir="3806097" algn="ctr" rotWithShape="0">
                <a:srgbClr val="205867">
                  <a:alpha val="50000"/>
                </a:srgbClr>
              </a:outerShdw>
            </a:effectLst>
          </p:spPr>
          <p:txBody>
            <a:bodyPr/>
            <a:lstStyle/>
            <a:p>
              <a:pPr algn="ctr" eaLnBrk="1" hangingPunct="1">
                <a:defRPr/>
              </a:pPr>
              <a:r>
                <a:rPr lang="th-TH" sz="1600" dirty="0">
                  <a:solidFill>
                    <a:prstClr val="black"/>
                  </a:solidFill>
                  <a:latin typeface="Arial" pitchFamily="34" charset="0"/>
                  <a:cs typeface="Angsana New" pitchFamily="18" charset="-34"/>
                </a:rPr>
                <a:t>แนวทางเสริมสร้าง</a:t>
              </a:r>
              <a:br>
                <a:rPr lang="th-TH" sz="1600" dirty="0">
                  <a:solidFill>
                    <a:prstClr val="black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600" dirty="0">
                  <a:solidFill>
                    <a:prstClr val="black"/>
                  </a:solidFill>
                  <a:latin typeface="Arial" pitchFamily="34" charset="0"/>
                  <a:cs typeface="Angsana New" pitchFamily="18" charset="-34"/>
                </a:rPr>
                <a:t>ความซื่อตรง</a:t>
              </a:r>
              <a:br>
                <a:rPr lang="th-TH" sz="1600" dirty="0">
                  <a:solidFill>
                    <a:prstClr val="black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600" dirty="0">
                  <a:solidFill>
                    <a:prstClr val="black"/>
                  </a:solidFill>
                  <a:latin typeface="Arial" pitchFamily="34" charset="0"/>
                  <a:cs typeface="Angsana New" pitchFamily="18" charset="-34"/>
                </a:rPr>
                <a:t>ในสังคมไทย</a:t>
              </a:r>
              <a:endParaRPr lang="en-US" sz="1600" dirty="0">
                <a:solidFill>
                  <a:prstClr val="black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396307" name="Rectangle 20"/>
            <p:cNvSpPr>
              <a:spLocks noChangeArrowheads="1"/>
            </p:cNvSpPr>
            <p:nvPr/>
          </p:nvSpPr>
          <p:spPr bwMode="auto">
            <a:xfrm>
              <a:off x="1915" y="3400"/>
              <a:ext cx="3014" cy="2938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th-TH" sz="1600" i="1" u="sng" smtClean="0">
                  <a:solidFill>
                    <a:srgbClr val="000000"/>
                  </a:solidFill>
                  <a:cs typeface="Angsana New" pitchFamily="18" charset="-34"/>
                </a:rPr>
                <a:t>ผู้นำ</a:t>
              </a:r>
              <a:r>
                <a:rPr lang="en-US" sz="1600" b="0" smtClean="0">
                  <a:solidFill>
                    <a:srgbClr val="000000"/>
                  </a:solidFill>
                  <a:cs typeface="Angsana New" pitchFamily="18" charset="-34"/>
                </a:rPr>
                <a:t>:</a:t>
              </a:r>
              <a:r>
                <a:rPr lang="th-TH" sz="1600" b="0" smtClean="0">
                  <a:solidFill>
                    <a:srgbClr val="000000"/>
                  </a:solidFill>
                  <a:cs typeface="Angsana New" pitchFamily="18" charset="-34"/>
                </a:rPr>
                <a:t>  </a:t>
              </a:r>
              <a:r>
                <a:rPr lang="th-TH" sz="1400" b="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/>
              </a:r>
              <a:br>
                <a:rPr lang="th-TH" sz="1400" b="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ผู้นำทุกระดับ  โดยเฉพาะผู้นำประเทศควรเป็นแบบอย่างที่ดี  ทั้งในการดำรงชีวิตส่วนตัว และการปฏิบัติหน้าที่การงาน  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ควบคุมกำกับดูแลผู้ใต้บังคับบัญชา หรือตักเตือนเมื่อพบว่ามีการกระทำผิดหรือไม่ถูกต้อง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  </a:t>
              </a:r>
            </a:p>
            <a:p>
              <a:pPr eaLnBrk="1" hangingPunct="1"/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ให้การยกย่องเชิดชูคนดีที่ซื่อตรง เพื่อเป็นขวัญกำลังใจและสร้างแรงจูงใจในการทำดี  </a:t>
              </a:r>
              <a:b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- สร้างระบบการตรวจสอบผู้นำด้วยกฎทางสังคม ควบคู่กับกฎหมาย จารีตประเพณี และศีลธรรมจรรยา 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396308" name="Rectangle 21"/>
            <p:cNvSpPr>
              <a:spLocks noChangeArrowheads="1"/>
            </p:cNvSpPr>
            <p:nvPr/>
          </p:nvSpPr>
          <p:spPr bwMode="auto">
            <a:xfrm>
              <a:off x="5980" y="884"/>
              <a:ext cx="4907" cy="3676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th-TH" sz="1600" i="1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ระบบและกระบวนการ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: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/>
              </a:r>
              <a:b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บูรณาการระบบ โครงสร้าง และกลไกทั้งหมดไปสู่ทิศทางเพื่อเสริมสร้างความซื่อตรง โดยทุก</a:t>
              </a:r>
              <a:b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ภาคส่วนมีส่วนร่วมและรับผิดชอบตามขอบเขตอำนาจหน้าที่ของตน,รณรงค์ให้มีการนำหลักความพอเพียงมาใช้ในชีวิตประจำวันและการปฏิบัติหน้าที่, พัฒนาระบบการศึกษาและระบบการเรียนรู้  </a:t>
              </a:r>
              <a:b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โดยมีเป้าหมายเพื่อพัฒนาความรู้คู่คุณธรรม, สร้างระบบและกระบวนการยกย่อง เชิดชู ดูแลคนซื่อตรง และการลงโทษผู้ที่ไม่ซื่อตรง 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มีแผนพัฒนาความซื่อตรงโดยมีหน่วยงานรับผิดชอบการประสานผลักดันการปฏิบัติตามแผนพัฒนาความซื่อตรง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กระบวนการปลูกฝังกล่อมเกลาในและนอกระบบ  </a:t>
              </a:r>
              <a:b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โดยใช้แบบอย่างที่ดีและกิจกรรม โดยมีเครือข่ายความซื่อตรงหรือกลุ่มคุณธรรมความซื่อตรง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พัฒนาปรับปรุงระบบกฎหมายและกระบวนการยุติธรรม และบังคับใช้กฎหมายจริงจัง</a:t>
              </a:r>
              <a:r>
                <a:rPr lang="en-US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4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แนวทางการพัฒนาประเทศที่ให้ความสำคัญกับการพัฒนาคุณธรรมจริยธรรม ความซื่อตรง เป้าหมายคือความสุขของสมาชิกในสังคม  </a:t>
              </a:r>
              <a:endParaRPr lang="en-US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396309" name="Rectangle 23"/>
            <p:cNvSpPr>
              <a:spLocks noChangeArrowheads="1"/>
            </p:cNvSpPr>
            <p:nvPr/>
          </p:nvSpPr>
          <p:spPr bwMode="auto">
            <a:xfrm>
              <a:off x="1915" y="6458"/>
              <a:ext cx="3925" cy="4533"/>
            </a:xfrm>
            <a:prstGeom prst="rect">
              <a:avLst/>
            </a:prstGeom>
            <a:solidFill>
              <a:srgbClr val="FFFFFF"/>
            </a:solidFill>
            <a:ln w="31750">
              <a:solidFill>
                <a:srgbClr val="4BACC6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r>
                <a:rPr lang="th-TH" sz="1600" i="1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โครงสร้าง/สถาบัน</a:t>
              </a:r>
              <a:endParaRPr lang="en-US" sz="1600" i="1" u="sng" smtClean="0">
                <a:solidFill>
                  <a:srgbClr val="000000"/>
                </a:solidFill>
                <a:latin typeface="Eucrosia New"/>
                <a:cs typeface="Angsana New" pitchFamily="18" charset="-34"/>
              </a:endParaRPr>
            </a:p>
            <a:p>
              <a:pPr eaLnBrk="1" hangingPunct="1"/>
              <a:r>
                <a:rPr lang="th-TH" sz="1300" u="sng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ครอบครัว</a:t>
              </a:r>
              <a:r>
                <a:rPr lang="en-US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: </a:t>
              </a: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ผู้นำเป็นแบบอย่างที่ดี  อบรมสั่งสอนขัดเกลา พร้อมยกตัวอย่างและมีกิจกรรมร่วมในครอบครัว , ปลูกฝังระเบียบวินัย ความรับผิดชอบ ความซื่อสัตย์ซื่อตรง โดยใช้หลักธรรมทางศาสนา , การสร้างครอบครัวเข้มแข็งและครอบครัวอบอุ่น</a:t>
              </a:r>
            </a:p>
            <a:p>
              <a:pPr eaLnBrk="1" hangingPunct="1"/>
              <a:r>
                <a:rPr lang="th-TH" sz="1300" u="sng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สถาบันการศึกษา</a:t>
              </a:r>
              <a:r>
                <a:rPr lang="en-US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:</a:t>
              </a: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 ปฏิรูประบบการศึกษาและระบบการเรียนรู้เพื่อพัฒนา </a:t>
              </a:r>
              <a:r>
                <a:rPr lang="en-US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“</a:t>
              </a: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ความรู้คู่คุณธรรม</a:t>
              </a:r>
              <a:r>
                <a:rPr lang="en-US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”</a:t>
              </a: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 โดยใช้หลักธรรมทางศาสนา</a:t>
              </a:r>
              <a:r>
                <a:rPr lang="en-US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, </a:t>
              </a: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สร้างครูต้นแบบ, หลักสูตรการศึกษาและการเรียนรู้ทั้งในและนอกระบบ และกิจกรรมเสริมสร้างความซื่อตรง ระเบียบวินัย ความรับผิดชอบต่อหน้าที่และยึดประโยชน์สาธารณะ , ยกระดับกระบวนการเรียนรู้และการปฏิบัติตามกรอบคุณธรรม ความซื่อสัตย์ซื่อตรง  กฎหมาย กฎเกณฑ์ กติกา </a:t>
              </a:r>
              <a:b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มารยาทของสังคม </a:t>
              </a:r>
              <a:r>
                <a:rPr lang="th-TH" sz="13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>		</a:t>
              </a:r>
              <a:endParaRPr lang="en-US" sz="1300" smtClean="0">
                <a:solidFill>
                  <a:srgbClr val="000000"/>
                </a:solidFill>
                <a:latin typeface="Eucrosia New"/>
                <a:cs typeface="Arial" pitchFamily="34" charset="0"/>
              </a:endParaRPr>
            </a:p>
            <a:p>
              <a:pPr eaLnBrk="1" hangingPunct="1"/>
              <a:r>
                <a:rPr lang="th-TH" sz="13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ศาสนาและวัฒนธรรม</a:t>
              </a:r>
              <a:r>
                <a:rPr lang="en-US" sz="1300" u="sng" smtClean="0">
                  <a:solidFill>
                    <a:srgbClr val="000000"/>
                  </a:solidFill>
                  <a:latin typeface="Eucrosia New"/>
                  <a:cs typeface="Angsana New" pitchFamily="18" charset="-34"/>
                </a:rPr>
                <a:t>: </a:t>
              </a: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เพิ่มบทบาทสถาบันศาสนาในการพัฒนาจิตใจด้วยหลักธรรมทางศาสนา เพื่อปลูกฝังกล่อมเกลาจิตใจ และมีการปฏิบัติตาม</a:t>
              </a:r>
              <a:b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</a:br>
              <a:r>
                <a:rPr lang="th-TH" sz="1300" smtClean="0">
                  <a:solidFill>
                    <a:srgbClr val="000000"/>
                  </a:solidFill>
                  <a:latin typeface="Arial" pitchFamily="34" charset="0"/>
                  <a:cs typeface="Angsana New" pitchFamily="18" charset="-34"/>
                </a:rPr>
                <a:t>ในชีวิตประจำวัน  ส่งเสริมการเรียนรู้และนำกรอบวัฒนธรรมอันดีมาใช้  ประสานและเชื่อมโยงการทำงานกับครอบครัวและสถาบันการศึกษา</a:t>
              </a:r>
              <a:endParaRPr lang="en-US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>
                <a:buFontTx/>
                <a:buChar char="-"/>
              </a:pPr>
              <a:endParaRPr lang="en-US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  <a:p>
              <a:pPr eaLnBrk="1" hangingPunct="1">
                <a:spcAft>
                  <a:spcPts val="1000"/>
                </a:spcAft>
              </a:pPr>
              <a:r>
                <a:rPr lang="en-US" sz="13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  <a:t/>
              </a:r>
              <a:br>
                <a:rPr lang="en-US" sz="1300" smtClean="0">
                  <a:solidFill>
                    <a:srgbClr val="000000"/>
                  </a:solidFill>
                  <a:latin typeface="Eucrosia New"/>
                  <a:cs typeface="Arial" pitchFamily="34" charset="0"/>
                </a:rPr>
              </a:br>
              <a:endParaRPr lang="th-TH" sz="1300" smtClean="0">
                <a:solidFill>
                  <a:srgbClr val="000000"/>
                </a:solidFill>
                <a:latin typeface="Eucrosia New"/>
                <a:cs typeface="Arial" pitchFamily="34" charset="0"/>
              </a:endParaRPr>
            </a:p>
            <a:p>
              <a:pPr eaLnBrk="1" hangingPunct="1">
                <a:spcAft>
                  <a:spcPts val="1000"/>
                </a:spcAft>
              </a:pPr>
              <a:endParaRPr lang="th-TH" sz="1300" smtClean="0">
                <a:solidFill>
                  <a:srgbClr val="000000"/>
                </a:solidFill>
                <a:latin typeface="Eucrosia New"/>
                <a:ea typeface="Arial" pitchFamily="34" charset="0"/>
                <a:cs typeface="Eucrosia New"/>
              </a:endParaRPr>
            </a:p>
            <a:p>
              <a:pPr eaLnBrk="1" hangingPunct="1">
                <a:spcAft>
                  <a:spcPts val="1000"/>
                </a:spcAft>
              </a:pPr>
              <a:endParaRPr lang="th-TH" sz="1300" smtClean="0">
                <a:solidFill>
                  <a:srgbClr val="000000"/>
                </a:solidFill>
                <a:latin typeface="Eucrosia New"/>
                <a:ea typeface="Arial" pitchFamily="34" charset="0"/>
                <a:cs typeface="Eucrosia New"/>
              </a:endParaRPr>
            </a:p>
            <a:p>
              <a:pPr eaLnBrk="1" hangingPunct="1">
                <a:spcAft>
                  <a:spcPts val="1000"/>
                </a:spcAft>
              </a:pPr>
              <a:endParaRPr lang="th-TH" sz="1300" smtClean="0">
                <a:solidFill>
                  <a:srgbClr val="000000"/>
                </a:solidFill>
                <a:latin typeface="Eucrosia New"/>
                <a:ea typeface="Arial" pitchFamily="34" charset="0"/>
                <a:cs typeface="Eucrosia New"/>
              </a:endParaRPr>
            </a:p>
            <a:p>
              <a:pPr eaLnBrk="1" hangingPunct="1">
                <a:spcAft>
                  <a:spcPts val="1000"/>
                </a:spcAft>
              </a:pPr>
              <a:r>
                <a:rPr lang="en-US" sz="1300" smtClean="0">
                  <a:solidFill>
                    <a:srgbClr val="000000"/>
                  </a:solidFill>
                  <a:latin typeface="Eucrosia New"/>
                  <a:ea typeface="Arial" pitchFamily="34" charset="0"/>
                  <a:cs typeface="Cordia New" pitchFamily="34" charset="-34"/>
                </a:rPr>
                <a:t>	</a:t>
              </a:r>
            </a:p>
            <a:p>
              <a:pPr eaLnBrk="1" hangingPunct="1"/>
              <a:endParaRPr lang="en-US" sz="1300" b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endParaRPr>
            </a:p>
          </p:txBody>
        </p:sp>
      </p:grpSp>
      <p:cxnSp>
        <p:nvCxnSpPr>
          <p:cNvPr id="17" name="ลูกศรเชื่อมต่อแบบตรง 16"/>
          <p:cNvCxnSpPr/>
          <p:nvPr/>
        </p:nvCxnSpPr>
        <p:spPr>
          <a:xfrm>
            <a:off x="3429000" y="941388"/>
            <a:ext cx="642938" cy="18923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ลูกศรเชื่อมต่อแบบตรง 18"/>
          <p:cNvCxnSpPr>
            <a:stCxn id="396308" idx="2"/>
            <a:endCxn id="45075" idx="0"/>
          </p:cNvCxnSpPr>
          <p:nvPr/>
        </p:nvCxnSpPr>
        <p:spPr>
          <a:xfrm rot="5400000">
            <a:off x="5422900" y="1416051"/>
            <a:ext cx="136525" cy="23050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ลูกศรเชื่อมต่อแบบตรง 64"/>
          <p:cNvCxnSpPr>
            <a:stCxn id="396307" idx="3"/>
            <a:endCxn id="45075" idx="1"/>
          </p:cNvCxnSpPr>
          <p:nvPr/>
        </p:nvCxnSpPr>
        <p:spPr>
          <a:xfrm>
            <a:off x="3071813" y="2709863"/>
            <a:ext cx="214312" cy="3937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294" name="Rectangle 18"/>
          <p:cNvSpPr>
            <a:spLocks noChangeArrowheads="1"/>
          </p:cNvSpPr>
          <p:nvPr/>
        </p:nvSpPr>
        <p:spPr bwMode="auto">
          <a:xfrm>
            <a:off x="6715125" y="2571750"/>
            <a:ext cx="2428875" cy="857250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1600" i="1" u="sng" smtClean="0">
                <a:solidFill>
                  <a:srgbClr val="000000"/>
                </a:solidFill>
                <a:latin typeface="Eucrosia New"/>
                <a:cs typeface="Angsana New" pitchFamily="18" charset="-34"/>
              </a:rPr>
              <a:t>วิชาชีพ</a:t>
            </a:r>
            <a:r>
              <a:rPr lang="en-US" sz="1600" b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: </a:t>
            </a:r>
            <a:endParaRPr lang="th-TH" sz="1600" b="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pPr eaLnBrk="1" hangingPunct="1"/>
            <a:r>
              <a:rPr lang="th-TH" sz="14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ปฏิบัติตามจรรยาบรรณวิชาชีพอย่างเคร่งครัด</a:t>
            </a:r>
            <a:endParaRPr lang="th-TH" sz="1400" i="1" smtClean="0">
              <a:solidFill>
                <a:srgbClr val="000000"/>
              </a:solidFill>
              <a:latin typeface="Eucrosia New"/>
              <a:cs typeface="Arial" pitchFamily="34" charset="0"/>
            </a:endParaRPr>
          </a:p>
          <a:p>
            <a:pPr eaLnBrk="1" hangingPunct="1"/>
            <a:endParaRPr lang="th-TH" sz="1600" i="1" u="sng" smtClean="0">
              <a:solidFill>
                <a:srgbClr val="000000"/>
              </a:solidFill>
              <a:latin typeface="Eucrosia New"/>
              <a:ea typeface="Arial" pitchFamily="34" charset="0"/>
              <a:cs typeface="Eucrosia New"/>
            </a:endParaRPr>
          </a:p>
          <a:p>
            <a:pPr eaLnBrk="1" hangingPunct="1"/>
            <a:endParaRPr lang="en-US" sz="1600" b="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96295" name="Rectangle 18"/>
          <p:cNvSpPr>
            <a:spLocks noChangeArrowheads="1"/>
          </p:cNvSpPr>
          <p:nvPr/>
        </p:nvSpPr>
        <p:spPr bwMode="auto">
          <a:xfrm>
            <a:off x="6786563" y="3857625"/>
            <a:ext cx="2357437" cy="1785938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1600" i="1" u="sng" smtClean="0">
                <a:solidFill>
                  <a:srgbClr val="000000"/>
                </a:solidFill>
                <a:cs typeface="Angsana New" pitchFamily="18" charset="-34"/>
              </a:rPr>
              <a:t>ภาคธุรกิจเอกชน</a:t>
            </a:r>
            <a:r>
              <a:rPr lang="en-US" sz="1600" b="0" smtClean="0">
                <a:solidFill>
                  <a:srgbClr val="000000"/>
                </a:solidFill>
                <a:cs typeface="Angsana New" pitchFamily="18" charset="-34"/>
              </a:rPr>
              <a:t>:</a:t>
            </a:r>
            <a:r>
              <a:rPr lang="en-US" sz="1600" smtClean="0">
                <a:solidFill>
                  <a:srgbClr val="000000"/>
                </a:solidFill>
                <a:cs typeface="Angsana New" pitchFamily="18" charset="-34"/>
              </a:rPr>
              <a:t> </a:t>
            </a:r>
            <a:r>
              <a:rPr lang="th-TH" sz="1600" b="0" smtClean="0">
                <a:solidFill>
                  <a:srgbClr val="000000"/>
                </a:solidFill>
                <a:cs typeface="Angsana New" pitchFamily="18" charset="-34"/>
              </a:rPr>
              <a:t> </a:t>
            </a:r>
            <a:r>
              <a:rPr lang="th-TH" sz="1400" smtClean="0">
                <a:solidFill>
                  <a:srgbClr val="000000"/>
                </a:solidFill>
                <a:cs typeface="Angsana New" pitchFamily="18" charset="-34"/>
              </a:rPr>
              <a:t>ดำเนินธุรกิจตามหลักบรรษัทภิบาล ด้วยความรับผิดชอบต่อสังคม, เข้ามาร่วมสนับสนุนเพื่อการเสริมสร้างความซื่อตรงในสังคม </a:t>
            </a:r>
          </a:p>
          <a:p>
            <a:pPr eaLnBrk="1" hangingPunct="1"/>
            <a:r>
              <a:rPr lang="th-TH" sz="1600" i="1" u="sng" smtClean="0">
                <a:solidFill>
                  <a:srgbClr val="000000"/>
                </a:solidFill>
                <a:cs typeface="Angsana New" pitchFamily="18" charset="-34"/>
              </a:rPr>
              <a:t>ภาคประชาสังคม</a:t>
            </a:r>
            <a:r>
              <a:rPr lang="th-TH" sz="1600" i="1" smtClean="0">
                <a:solidFill>
                  <a:srgbClr val="000000"/>
                </a:solidFill>
                <a:cs typeface="Angsana New" pitchFamily="18" charset="-34"/>
              </a:rPr>
              <a:t> </a:t>
            </a:r>
            <a:r>
              <a:rPr lang="en-US" sz="1400" b="0" smtClean="0">
                <a:solidFill>
                  <a:srgbClr val="000000"/>
                </a:solidFill>
                <a:cs typeface="Angsana New" pitchFamily="18" charset="-34"/>
              </a:rPr>
              <a:t>: </a:t>
            </a:r>
            <a:r>
              <a:rPr lang="th-TH" sz="1400" smtClean="0">
                <a:solidFill>
                  <a:srgbClr val="000000"/>
                </a:solidFill>
                <a:cs typeface="Angsana New" pitchFamily="18" charset="-34"/>
              </a:rPr>
              <a:t>มีส่วนร่วมเสริมสร้างสังคมแห่งความซื่อตรง</a:t>
            </a:r>
            <a:endParaRPr lang="en-US" sz="1400" smtClean="0">
              <a:solidFill>
                <a:srgbClr val="000000"/>
              </a:solidFill>
              <a:cs typeface="Angsana New" pitchFamily="18" charset="-34"/>
            </a:endParaRPr>
          </a:p>
          <a:p>
            <a:pPr eaLnBrk="1" hangingPunct="1"/>
            <a:endParaRPr lang="th-TH" sz="140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pPr eaLnBrk="1" hangingPunct="1"/>
            <a:endParaRPr lang="th-TH" sz="140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pPr eaLnBrk="1" hangingPunct="1"/>
            <a:endParaRPr lang="en-US" sz="140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pPr eaLnBrk="1" hangingPunct="1"/>
            <a:endParaRPr lang="en-US" sz="1600" b="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39" name="ลูกศรเชื่อมต่อแบบตรง 38"/>
          <p:cNvCxnSpPr>
            <a:endCxn id="45075" idx="3"/>
          </p:cNvCxnSpPr>
          <p:nvPr/>
        </p:nvCxnSpPr>
        <p:spPr>
          <a:xfrm rot="10800000" flipV="1">
            <a:off x="5389563" y="3071813"/>
            <a:ext cx="1303337" cy="3175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ลูกศรเชื่อมต่อแบบตรง 40"/>
          <p:cNvCxnSpPr>
            <a:endCxn id="45075" idx="3"/>
          </p:cNvCxnSpPr>
          <p:nvPr/>
        </p:nvCxnSpPr>
        <p:spPr>
          <a:xfrm rot="10800000">
            <a:off x="5389563" y="3103563"/>
            <a:ext cx="1387475" cy="1192212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6298" name="Rectangle 18"/>
          <p:cNvSpPr>
            <a:spLocks noChangeArrowheads="1"/>
          </p:cNvSpPr>
          <p:nvPr/>
        </p:nvSpPr>
        <p:spPr bwMode="auto">
          <a:xfrm>
            <a:off x="4000500" y="3786188"/>
            <a:ext cx="2571750" cy="3071812"/>
          </a:xfrm>
          <a:prstGeom prst="rect">
            <a:avLst/>
          </a:prstGeom>
          <a:solidFill>
            <a:srgbClr val="FFFFFF"/>
          </a:solidFill>
          <a:ln w="31750">
            <a:solidFill>
              <a:srgbClr val="4BACC6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1300" u="sng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หน่วยงานของรัฐ</a:t>
            </a:r>
            <a:r>
              <a:rPr lang="th-TH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 </a:t>
            </a:r>
            <a:r>
              <a:rPr lang="en-US" sz="1300" b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: </a:t>
            </a:r>
            <a:r>
              <a:rPr lang="th-TH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รัฐบาลเป็นเจ้าภาพการปลูกฝังคุณธรรมจริยธรรม ความซื่อตรงโดยผ่านนโยบายสาธารณะ, ผลักดันวาระแห่งชาติและประชาชน รณรงค์ส่งเสริมความซื่อตรงในทุกภาคส่วน เริ่มโดยหน่วยงานของรัฐและขยายผลสู่องค์กรปกครองส่วนท้องถิ่น ภาคเอกชน ประชาสังคม และสื่อมวลชน</a:t>
            </a:r>
            <a:r>
              <a:rPr lang="en-US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, </a:t>
            </a:r>
            <a:r>
              <a:rPr lang="th-TH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ค้นหาองค์กรต้นแบบและบุคคลต้นแบบ  บูรณาการและพัฒนาศักยภาพองค์กรตรวจสอบ</a:t>
            </a:r>
            <a:r>
              <a:rPr lang="en-US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 </a:t>
            </a:r>
          </a:p>
          <a:p>
            <a:pPr eaLnBrk="1" hangingPunct="1"/>
            <a:r>
              <a:rPr lang="th-TH" sz="1300" u="sng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สื่อมวลชน</a:t>
            </a:r>
            <a:r>
              <a:rPr lang="en-US" sz="1300" b="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: </a:t>
            </a:r>
            <a:r>
              <a:rPr lang="th-TH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ปฏิรูปสื่อให้เป็นสื่อสร้างสรรค์ทำหน้าที่สื่อสารกับสาธารณะเพื่อการสร้างสังคมคุณธรรมความซื่อตรง , มุ่งเน้นนำเสนอข้อมูลความรู้ และการยกย่องเชิดชูคนดีที่ซื่อตรงสื่อทุกประเภททุกระดับรณรงค์ปลูกฝังจิตสำนึกความซื่อตรงอย่างต่อเนื่อง เพื่อให้การเรียนรู้ต่อสังคม </a:t>
            </a:r>
            <a:r>
              <a:rPr lang="en-US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, </a:t>
            </a:r>
            <a:r>
              <a:rPr lang="th-TH" sz="1300" smtClean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ทำหน้าที่สื่อสารกับสังคมโดยปฏิบัติตามจรรยาบรรณสื่ออย่างเคร่งรัด</a:t>
            </a:r>
            <a:endParaRPr lang="en-US" sz="130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pPr eaLnBrk="1" hangingPunct="1"/>
            <a:endParaRPr lang="th-TH" sz="1400" u="sng" smtClean="0">
              <a:solidFill>
                <a:srgbClr val="000000"/>
              </a:solidFill>
              <a:latin typeface="Eucrosia New"/>
              <a:cs typeface="Arial" pitchFamily="34" charset="0"/>
            </a:endParaRPr>
          </a:p>
          <a:p>
            <a:pPr eaLnBrk="1" hangingPunct="1"/>
            <a:endParaRPr lang="th-TH" sz="1400" u="sng" smtClean="0">
              <a:solidFill>
                <a:srgbClr val="000000"/>
              </a:solidFill>
              <a:latin typeface="Eucrosia New"/>
              <a:cs typeface="Arial" pitchFamily="34" charset="0"/>
            </a:endParaRPr>
          </a:p>
          <a:p>
            <a:pPr eaLnBrk="1" hangingPunct="1"/>
            <a:endParaRPr lang="en-US" sz="1600" b="0" smtClean="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</p:txBody>
      </p:sp>
      <p:cxnSp>
        <p:nvCxnSpPr>
          <p:cNvPr id="27" name="ลูกศรเชื่อมต่อแบบตรง 26"/>
          <p:cNvCxnSpPr>
            <a:endCxn id="45075" idx="2"/>
          </p:cNvCxnSpPr>
          <p:nvPr/>
        </p:nvCxnSpPr>
        <p:spPr>
          <a:xfrm flipV="1">
            <a:off x="3429000" y="3571875"/>
            <a:ext cx="909638" cy="214313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6300" name="กลุ่ม 20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396301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6302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6303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6304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61389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รอง 4"/>
          <p:cNvSpPr>
            <a:spLocks noGrp="1"/>
          </p:cNvSpPr>
          <p:nvPr>
            <p:ph type="title"/>
          </p:nvPr>
        </p:nvSpPr>
        <p:spPr>
          <a:xfrm>
            <a:off x="214313" y="274638"/>
            <a:ext cx="8643937" cy="654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 New" pitchFamily="18" charset="-34"/>
                <a:cs typeface="Eucrosia New" pitchFamily="18" charset="-34"/>
              </a:rPr>
              <a:t>บทสรุปผลการศึกษา</a:t>
            </a:r>
            <a:endParaRPr lang="th-TH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Eucrosia New" pitchFamily="18" charset="-34"/>
              <a:cs typeface="Eucrosia New" pitchFamily="18" charset="-34"/>
            </a:endParaRPr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</p:nvPr>
        </p:nvGraphicFramePr>
        <p:xfrm>
          <a:off x="214313" y="928688"/>
          <a:ext cx="8715375" cy="5643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คำบรรยายภาพแบบสี่เหลี่ยม 7"/>
          <p:cNvSpPr/>
          <p:nvPr/>
        </p:nvSpPr>
        <p:spPr>
          <a:xfrm>
            <a:off x="785813" y="857250"/>
            <a:ext cx="2143125" cy="1143000"/>
          </a:xfrm>
          <a:prstGeom prst="wedgeRectCallout">
            <a:avLst>
              <a:gd name="adj1" fmla="val 80754"/>
              <a:gd name="adj2" fmla="val 13297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 New" pitchFamily="18" charset="-34"/>
                <a:cs typeface="Eucrosia New" pitchFamily="18" charset="-34"/>
              </a:rPr>
              <a:t>ภาคประชาสังคม </a:t>
            </a:r>
            <a:br>
              <a:rPr lang="th-TH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 New" pitchFamily="18" charset="-34"/>
                <a:cs typeface="Eucrosia New" pitchFamily="18" charset="-34"/>
              </a:rPr>
            </a:br>
            <a:r>
              <a:rPr lang="th-TH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 New" pitchFamily="18" charset="-34"/>
                <a:cs typeface="Eucrosia New" pitchFamily="18" charset="-34"/>
              </a:rPr>
              <a:t>ภาคธุรกิจเอกชน </a:t>
            </a:r>
          </a:p>
        </p:txBody>
      </p:sp>
      <p:sp>
        <p:nvSpPr>
          <p:cNvPr id="9" name="ลูกศรซ้าย-ขวา 8"/>
          <p:cNvSpPr/>
          <p:nvPr/>
        </p:nvSpPr>
        <p:spPr>
          <a:xfrm>
            <a:off x="3286125" y="3071813"/>
            <a:ext cx="2500313" cy="107156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3200" dirty="0">
                <a:solidFill>
                  <a:prstClr val="black"/>
                </a:solidFill>
                <a:latin typeface="Eucrosia New" pitchFamily="18" charset="-34"/>
                <a:cs typeface="Eucrosia New" pitchFamily="18" charset="-34"/>
              </a:rPr>
              <a:t>สื่อมวลชน</a:t>
            </a:r>
          </a:p>
        </p:txBody>
      </p:sp>
      <p:sp>
        <p:nvSpPr>
          <p:cNvPr id="10" name="คำบรรยายภาพแบบสี่เหลี่ยมมุมมน 9"/>
          <p:cNvSpPr/>
          <p:nvPr/>
        </p:nvSpPr>
        <p:spPr>
          <a:xfrm>
            <a:off x="428625" y="4786313"/>
            <a:ext cx="1857375" cy="1428750"/>
          </a:xfrm>
          <a:prstGeom prst="wedgeRoundRectCallout">
            <a:avLst>
              <a:gd name="adj1" fmla="val 30834"/>
              <a:gd name="adj2" fmla="val -7812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 New" pitchFamily="18" charset="-34"/>
                <a:cs typeface="Eucrosia New" pitchFamily="18" charset="-34"/>
              </a:rPr>
              <a:t>ผู้นำทุกระดับ</a:t>
            </a:r>
          </a:p>
          <a:p>
            <a:pPr algn="ctr" eaLnBrk="1" hangingPunct="1">
              <a:defRPr/>
            </a:pPr>
            <a:r>
              <a:rPr lang="th-TH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Eucrosia New" pitchFamily="18" charset="-34"/>
                <a:cs typeface="Eucrosia New" pitchFamily="18" charset="-34"/>
              </a:rPr>
              <a:t>(ครอบครัว ชุมชน สังคม หน่วยงานประเทศชาติ) </a:t>
            </a:r>
          </a:p>
        </p:txBody>
      </p:sp>
      <p:sp>
        <p:nvSpPr>
          <p:cNvPr id="11" name="คำบรรยายภาพแบบเมฆ 10"/>
          <p:cNvSpPr/>
          <p:nvPr/>
        </p:nvSpPr>
        <p:spPr>
          <a:xfrm>
            <a:off x="6143625" y="285750"/>
            <a:ext cx="2214563" cy="612775"/>
          </a:xfrm>
          <a:prstGeom prst="cloudCallout">
            <a:avLst>
              <a:gd name="adj1" fmla="val -70833"/>
              <a:gd name="adj2" fmla="val 69607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i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/>
              </a:rPr>
              <a:t>สถาบันครอบครัว</a:t>
            </a:r>
          </a:p>
        </p:txBody>
      </p:sp>
      <p:sp>
        <p:nvSpPr>
          <p:cNvPr id="12" name="คำบรรยายภาพแบบเมฆ 11"/>
          <p:cNvSpPr/>
          <p:nvPr/>
        </p:nvSpPr>
        <p:spPr>
          <a:xfrm>
            <a:off x="6215063" y="928688"/>
            <a:ext cx="1857375" cy="612775"/>
          </a:xfrm>
          <a:prstGeom prst="cloudCallout">
            <a:avLst>
              <a:gd name="adj1" fmla="val -97023"/>
              <a:gd name="adj2" fmla="val 41178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i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/>
              </a:rPr>
              <a:t>สถาบันศาสนา</a:t>
            </a:r>
          </a:p>
        </p:txBody>
      </p:sp>
      <p:sp>
        <p:nvSpPr>
          <p:cNvPr id="13" name="คำบรรยายภาพแบบเมฆ 12"/>
          <p:cNvSpPr/>
          <p:nvPr/>
        </p:nvSpPr>
        <p:spPr>
          <a:xfrm>
            <a:off x="6429375" y="1643063"/>
            <a:ext cx="2143125" cy="612775"/>
          </a:xfrm>
          <a:prstGeom prst="cloudCallout">
            <a:avLst>
              <a:gd name="adj1" fmla="val -107738"/>
              <a:gd name="adj2" fmla="val 7418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i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/>
              </a:rPr>
              <a:t>สถาบันการศึกษา</a:t>
            </a:r>
          </a:p>
        </p:txBody>
      </p:sp>
      <p:sp>
        <p:nvSpPr>
          <p:cNvPr id="14" name="คำบรรยายภาพแบบเส้น 1 13"/>
          <p:cNvSpPr/>
          <p:nvPr/>
        </p:nvSpPr>
        <p:spPr>
          <a:xfrm>
            <a:off x="8001000" y="857250"/>
            <a:ext cx="1071563" cy="612775"/>
          </a:xfrm>
          <a:prstGeom prst="borderCallout1">
            <a:avLst>
              <a:gd name="adj1" fmla="val 18750"/>
              <a:gd name="adj2" fmla="val -8333"/>
              <a:gd name="adj3" fmla="val 16551"/>
              <a:gd name="adj4" fmla="val -3549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/>
              </a:rPr>
              <a:t>หลักธรรมทางศาสนา</a:t>
            </a:r>
          </a:p>
        </p:txBody>
      </p:sp>
      <p:sp>
        <p:nvSpPr>
          <p:cNvPr id="15" name="ลูกศรขวาท้ายขีด 14"/>
          <p:cNvSpPr/>
          <p:nvPr/>
        </p:nvSpPr>
        <p:spPr>
          <a:xfrm flipH="1">
            <a:off x="1714500" y="5857875"/>
            <a:ext cx="5715000" cy="1000125"/>
          </a:xfrm>
          <a:prstGeom prst="stripedRightArrow">
            <a:avLst>
              <a:gd name="adj1" fmla="val 50000"/>
              <a:gd name="adj2" fmla="val 59796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th-TH" sz="2000" dirty="0">
                <a:solidFill>
                  <a:srgbClr val="1F497D"/>
                </a:solidFill>
                <a:latin typeface="Eucrosia New" pitchFamily="18" charset="-34"/>
                <a:cs typeface="Eucrosia New" pitchFamily="18" charset="-34"/>
              </a:rPr>
              <a:t>ระบบการยกย่องเชิดชูดูแล และการลงโทษ</a:t>
            </a:r>
          </a:p>
        </p:txBody>
      </p:sp>
      <p:sp>
        <p:nvSpPr>
          <p:cNvPr id="16" name="ลูกศรขึ้น-ลง 15"/>
          <p:cNvSpPr/>
          <p:nvPr/>
        </p:nvSpPr>
        <p:spPr>
          <a:xfrm>
            <a:off x="5857875" y="4714875"/>
            <a:ext cx="627063" cy="1428750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eaLnBrk="1" hangingPunct="1">
              <a:defRPr/>
            </a:pPr>
            <a:r>
              <a:rPr lang="th-TH" sz="1800" dirty="0">
                <a:solidFill>
                  <a:srgbClr val="1F497D"/>
                </a:solidFill>
              </a:rPr>
              <a:t>ภาคีเครือข่าย</a:t>
            </a:r>
          </a:p>
        </p:txBody>
      </p:sp>
      <p:sp>
        <p:nvSpPr>
          <p:cNvPr id="17" name="ลูกศรขึ้น-ลง 16"/>
          <p:cNvSpPr/>
          <p:nvPr/>
        </p:nvSpPr>
        <p:spPr>
          <a:xfrm>
            <a:off x="2643188" y="4714875"/>
            <a:ext cx="627062" cy="1428750"/>
          </a:xfrm>
          <a:prstGeom prst="up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anchor="ctr"/>
          <a:lstStyle/>
          <a:p>
            <a:pPr algn="ctr" eaLnBrk="1" hangingPunct="1">
              <a:defRPr/>
            </a:pPr>
            <a:r>
              <a:rPr lang="th-TH" sz="1800" dirty="0">
                <a:solidFill>
                  <a:srgbClr val="1F497D"/>
                </a:solidFill>
              </a:rPr>
              <a:t>ภาคีเครือข่าย</a:t>
            </a:r>
          </a:p>
        </p:txBody>
      </p:sp>
      <p:grpSp>
        <p:nvGrpSpPr>
          <p:cNvPr id="397326" name="กลุ่ม 17"/>
          <p:cNvGrpSpPr>
            <a:grpSpLocks/>
          </p:cNvGrpSpPr>
          <p:nvPr/>
        </p:nvGrpSpPr>
        <p:grpSpPr bwMode="auto">
          <a:xfrm>
            <a:off x="7500938" y="6357938"/>
            <a:ext cx="1643062" cy="500062"/>
            <a:chOff x="0" y="0"/>
            <a:chExt cx="3214678" cy="928671"/>
          </a:xfrm>
        </p:grpSpPr>
        <p:pic>
          <p:nvPicPr>
            <p:cNvPr id="397327" name="Picture 4" descr="logo KPI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7328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7329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7330" name="Picture 9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92304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th-TH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ภาพ 5</a:t>
            </a:r>
            <a:r>
              <a:rPr lang="en-US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th-TH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กลุ่มตัวชี้วัด</a:t>
            </a:r>
            <a:endParaRPr lang="th-TH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9833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000375" y="2143125"/>
            <a:ext cx="2928938" cy="2714625"/>
          </a:xfrm>
        </p:spPr>
      </p:pic>
      <p:grpSp>
        <p:nvGrpSpPr>
          <p:cNvPr id="398340" name="กลุ่ม 7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398341" name="Picture 4" descr="logo KP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8342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8343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8344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177845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8229600" cy="10001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ภาพ 6</a:t>
            </a:r>
            <a:r>
              <a:rPr lang="en-US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r>
              <a:rPr lang="th-TH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ตัวชี้วัดความซื่อตรงกับกลุ่มเป้าหมาย</a:t>
            </a:r>
            <a: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และผู้รับผิดชอบในการเสริมสร้างความซื่อตรง</a:t>
            </a:r>
            <a:endParaRPr lang="th-TH" sz="4000" b="1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99363" name="กลุ่ม 7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399366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367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368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369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99364" name="ตัวยึดเนื้อหา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pitchFamily="34" charset="0"/>
              <a:buNone/>
            </a:pPr>
            <a:endParaRPr lang="en-US" b="1" smtClean="0">
              <a:cs typeface="Cordia New" pitchFamily="34" charset="-34"/>
            </a:endParaRPr>
          </a:p>
        </p:txBody>
      </p:sp>
      <p:pic>
        <p:nvPicPr>
          <p:cNvPr id="399365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25" y="1714500"/>
            <a:ext cx="4800600" cy="442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9234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625" y="500063"/>
            <a:ext cx="8229600" cy="4286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ตัวชี้วัดความซื่อตรงบนพื้นฐานของลักษณะ/บทบาทในสังคม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3 </a:t>
            </a:r>
            <a:r>
              <a:rPr lang="th-TH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กลุ่ม</a:t>
            </a:r>
            <a:endParaRPr lang="th-TH" sz="32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ตัวยึดเนื้อหา 4"/>
          <p:cNvGraphicFramePr>
            <a:graphicFrameLocks noGrp="1"/>
          </p:cNvGraphicFramePr>
          <p:nvPr>
            <p:ph idx="1"/>
          </p:nvPr>
        </p:nvGraphicFramePr>
        <p:xfrm>
          <a:off x="428625" y="1071563"/>
          <a:ext cx="8143875" cy="494982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021816"/>
                <a:gridCol w="1828505"/>
                <a:gridCol w="4293554"/>
              </a:tblGrid>
              <a:tr h="428692">
                <a:tc>
                  <a:txBody>
                    <a:bodyPr/>
                    <a:lstStyle/>
                    <a:p>
                      <a:pPr indent="0"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cs typeface="+mj-cs"/>
                        </a:rPr>
                        <a:t>บทบาท</a:t>
                      </a:r>
                      <a:r>
                        <a:rPr lang="th-TH" sz="2400" b="1" dirty="0">
                          <a:cs typeface="+mj-cs"/>
                        </a:rPr>
                        <a:t>ในสังคม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cs typeface="+mj-cs"/>
                        </a:rPr>
                        <a:t>ประเภท</a:t>
                      </a:r>
                      <a:r>
                        <a:rPr lang="th-TH" sz="2400" b="1" dirty="0">
                          <a:cs typeface="+mj-cs"/>
                        </a:rPr>
                        <a:t>ตัวชี้วัด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cs typeface="+mj-cs"/>
                        </a:rPr>
                        <a:t>ตัวชี้วัด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</a:tr>
              <a:tr h="4521133">
                <a:tc>
                  <a:txBody>
                    <a:bodyPr/>
                    <a:lstStyle/>
                    <a:p>
                      <a:pPr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>
                          <a:cs typeface="+mj-cs"/>
                        </a:rPr>
                        <a:t>1) ประชาชนทั่วไป</a:t>
                      </a:r>
                      <a:endParaRPr lang="en-US" sz="2000" b="1" dirty="0"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cs typeface="+mj-cs"/>
                        </a:rPr>
                        <a:t>     พื้นฐาน</a:t>
                      </a:r>
                      <a:endParaRPr lang="en-US" sz="2000" b="1" dirty="0"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1. มีความซื่อสัตย์  สุจริต   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2. มีปทัสถาน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3. ไม่คดโกง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4. ปฏิบัติตามกฎหมาย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5. มีวินัย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6. มีความรับผิดชอบ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7. รู้จักบทบาทและหน้าที่ของตนเอง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8. ตรงไปตรงมาทั้งต่อหน้าและลับหลัง   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9. มีความวิริยะอุตสาหะ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10.</a:t>
                      </a:r>
                      <a:r>
                        <a:rPr lang="th-TH" sz="24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อดทน อดกลั้น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11. มีวาจาสัตย์  รักษาคำพูด</a:t>
                      </a:r>
                      <a:endParaRPr lang="en-US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2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12. ไม่โกหก</a:t>
                      </a:r>
                      <a:endParaRPr lang="en-US" sz="2400" b="1" dirty="0">
                        <a:latin typeface="Calibri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400401" name="กลุ่ม 7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400402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0403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0404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0405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27536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500063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ตัวชี้วัดความซื่อตรงบนพื้นฐานของลักษณะ/บทบาทในสังคม</a:t>
            </a:r>
            <a:r>
              <a:rPr lang="en-US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3 </a:t>
            </a:r>
            <a:r>
              <a:rPr lang="th-TH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กลุ่ม (ต่อ)</a:t>
            </a:r>
            <a:endParaRPr lang="th-TH" sz="32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ตัวยึดเนื้อหา 4"/>
          <p:cNvGraphicFramePr>
            <a:graphicFrameLocks noGrp="1"/>
          </p:cNvGraphicFramePr>
          <p:nvPr>
            <p:ph idx="1"/>
          </p:nvPr>
        </p:nvGraphicFramePr>
        <p:xfrm>
          <a:off x="457200" y="785813"/>
          <a:ext cx="8258175" cy="564068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971653"/>
                <a:gridCol w="1820379"/>
                <a:gridCol w="4466143"/>
              </a:tblGrid>
              <a:tr h="428604">
                <a:tc>
                  <a:txBody>
                    <a:bodyPr/>
                    <a:lstStyle/>
                    <a:p>
                      <a:pPr indent="34734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cs typeface="+mj-cs"/>
                        </a:rPr>
                        <a:t>บทบาท</a:t>
                      </a:r>
                      <a:r>
                        <a:rPr lang="th-TH" sz="2400" b="1" dirty="0">
                          <a:cs typeface="+mj-cs"/>
                        </a:rPr>
                        <a:t>ในสังคม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734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dirty="0" smtClean="0">
                          <a:cs typeface="+mj-cs"/>
                        </a:rPr>
                        <a:t>ประเภทตัวชี้วัด</a:t>
                      </a:r>
                      <a:endParaRPr lang="en-US" sz="2400" b="1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indent="347345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cs typeface="+mj-cs"/>
                        </a:rPr>
                        <a:t>ตัวชี้วัด</a:t>
                      </a:r>
                      <a:endParaRPr lang="en-US" sz="1600" b="1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 anchor="ctr"/>
                </a:tc>
              </a:tr>
              <a:tr h="5211783">
                <a:tc>
                  <a:txBody>
                    <a:bodyPr/>
                    <a:lstStyle/>
                    <a:p>
                      <a:pPr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kern="1200" dirty="0" smtClean="0">
                          <a:cs typeface="+mj-cs"/>
                        </a:rPr>
                        <a:t>2) ข้าราชการ/ผู้ปฏิบัติงานในภาคเอกชน</a:t>
                      </a:r>
                      <a:endParaRPr lang="en-US" sz="2400" b="1" dirty="0"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kern="1200" dirty="0" smtClean="0">
                          <a:cs typeface="+mj-cs"/>
                        </a:rPr>
                        <a:t>สมาชิกองค์กร</a:t>
                      </a:r>
                      <a:endParaRPr lang="en-US" sz="2400" b="1" dirty="0"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1. มีความซื่อสัตย์  สุจริต 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2. มีปทัสถาน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3. ไม่คดโกง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4. ปฏิบัติตามกฎหมาย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5. มีวินัย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6. มีความรับผิดชอบ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7. รู้จักบทบาทและหน้าที่ของตนเอง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8. ตรงไปตรงมาทั้งต่อหน้าและลับหลัง 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9. มีความวิริยะอุตสาหะ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10.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อดทน อดกลั้น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11. มีวาจาสัตย์  รักษาคำพูด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12. ไม่โกหก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13. โปร่งใส ตรวจสอบได้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14. ตรงต่อเวลา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15. มีความยุติธรรม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16. ทำงานให้สำเร็จ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17. เป็นที่น่าเชื่อถือและศรัทธาจากคนทั่วไป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18. แนะแนวทางที่ถูกที่ควรแก่ผู้อื่นโดยเฉพาะผู้ใต้บังคับบัญชา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19. ห้ามมิให้ผู้อื่นกระทำผิด</a:t>
                      </a:r>
                      <a:endParaRPr lang="en-US" sz="1800" b="1" dirty="0"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401425" name="กลุ่ม 7"/>
          <p:cNvGrpSpPr>
            <a:grpSpLocks/>
          </p:cNvGrpSpPr>
          <p:nvPr/>
        </p:nvGrpSpPr>
        <p:grpSpPr bwMode="auto">
          <a:xfrm>
            <a:off x="7358063" y="6500813"/>
            <a:ext cx="1785937" cy="357187"/>
            <a:chOff x="0" y="0"/>
            <a:chExt cx="3214678" cy="928671"/>
          </a:xfrm>
        </p:grpSpPr>
        <p:pic>
          <p:nvPicPr>
            <p:cNvPr id="401426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1427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1428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1429" name="Picture 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06645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35718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th-TH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ตัวชี้วัดความซื่อตรงบนพื้นฐานของลักษณะ/บทบาทในสังคม</a:t>
            </a:r>
            <a:r>
              <a:rPr lang="en-US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 3 </a:t>
            </a:r>
            <a:r>
              <a:rPr lang="th-TH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กลุ่ม (ต่อ)</a:t>
            </a:r>
            <a:endParaRPr lang="th-TH" sz="28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ตัวยึดเนื้อหา 4"/>
          <p:cNvGraphicFramePr>
            <a:graphicFrameLocks noGrp="1"/>
          </p:cNvGraphicFramePr>
          <p:nvPr>
            <p:ph idx="1"/>
          </p:nvPr>
        </p:nvGraphicFramePr>
        <p:xfrm>
          <a:off x="500063" y="571500"/>
          <a:ext cx="8072437" cy="593777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825887"/>
                <a:gridCol w="1784729"/>
                <a:gridCol w="4461821"/>
              </a:tblGrid>
              <a:tr h="451370">
                <a:tc>
                  <a:txBody>
                    <a:bodyPr/>
                    <a:lstStyle/>
                    <a:p>
                      <a:pPr indent="34734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cs typeface="+mj-cs"/>
                        </a:rPr>
                        <a:t>บทบาท</a:t>
                      </a:r>
                      <a:r>
                        <a:rPr lang="th-TH" sz="2400" dirty="0">
                          <a:cs typeface="+mj-cs"/>
                        </a:rPr>
                        <a:t>ในสังคม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734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cs typeface="+mj-cs"/>
                        </a:rPr>
                        <a:t>ประเภท</a:t>
                      </a:r>
                      <a:r>
                        <a:rPr lang="th-TH" sz="2400" dirty="0">
                          <a:cs typeface="+mj-cs"/>
                        </a:rPr>
                        <a:t>ตัวชี้วัด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7345" algn="ctr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th-TH" sz="2400" dirty="0" smtClean="0">
                          <a:cs typeface="+mj-cs"/>
                        </a:rPr>
                        <a:t>ตัวชี้วัด</a:t>
                      </a:r>
                      <a:endParaRPr lang="en-US" sz="2400" dirty="0">
                        <a:solidFill>
                          <a:schemeClr val="tx1"/>
                        </a:solidFill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</a:tr>
              <a:tr h="5485880">
                <a:tc>
                  <a:txBody>
                    <a:bodyPr/>
                    <a:lstStyle/>
                    <a:p>
                      <a:pPr algn="l"/>
                      <a:r>
                        <a:rPr lang="th-TH" sz="2400" b="1" kern="1200" dirty="0" smtClean="0">
                          <a:cs typeface="+mj-cs"/>
                        </a:rPr>
                        <a:t>3) ผู้มีวิชาชีพเฉพาะต่างๆ เช่น  แพทย์พยาบาล  ผู้พิพากษา  ทนายความ  สถาปนิก  วิศวกร  นักการเมืองระดับชาติ/นักการเมืองท้องถิ่น ฯลฯ</a:t>
                      </a:r>
                      <a:endParaRPr lang="en-US" sz="2400" b="1" dirty="0"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347345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th-TH" sz="2400" b="1" kern="1200" dirty="0" smtClean="0">
                          <a:cs typeface="+mj-cs"/>
                        </a:rPr>
                        <a:t>วิชาชีพ</a:t>
                      </a:r>
                      <a:endParaRPr lang="en-US" sz="2400" b="1" dirty="0"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1. มีความซื่อสัตย์  สุจริต 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2. มีปทัสถาน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3. ไม่คดโกง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4. ปฏิบัติตามกฎหมาย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5. มีวินัย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6. มีความรับผิดชอบ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7. รู้จักบทบาทและหน้าที่ของตนเอง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8. ตรงไปตรงมาทั้งต่อหน้าและลับหลัง 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9. มีความวิริยะอุตสาหะ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10.</a:t>
                      </a:r>
                      <a:r>
                        <a:rPr lang="th-TH" sz="18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</a:t>
                      </a:r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อดทน อดกลั้น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11. มีวาจาสัตย์  รักษาคำพูด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12. ไม่โกหก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13. โปร่งใส ตรวจสอบได้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14. ตรงต่อเวลา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15. มีความยุติธรรม  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16. ทำงานให้สำเร็จ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17. เป็นที่น่าเชื่อถือและศรัทธาจากคนทั่วไป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 </a:t>
                      </a: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18. แนะแนวทางที่ถูกที่ควรแก่ผู้อื่นโดยเฉพาะผู้ใต้บังคับบัญชา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19. ห้ามมิให้ผู้อื่นกระทำผิด</a:t>
                      </a:r>
                      <a:endParaRPr lang="en-US" sz="18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j-cs"/>
                      </a:endParaRPr>
                    </a:p>
                    <a:p>
                      <a:r>
                        <a:rPr lang="th-TH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20. จรรยาบรรณวิชาชีพ</a:t>
                      </a:r>
                      <a:r>
                        <a:rPr lang="en-US" sz="18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j-cs"/>
                        </a:rPr>
                        <a:t>  </a:t>
                      </a:r>
                      <a:endParaRPr lang="en-US" sz="1800" b="1" dirty="0">
                        <a:latin typeface="Angsana New" pitchFamily="18" charset="-34"/>
                        <a:ea typeface="Calibri"/>
                        <a:cs typeface="+mj-cs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pSp>
        <p:nvGrpSpPr>
          <p:cNvPr id="402449" name="กลุ่ม 7"/>
          <p:cNvGrpSpPr>
            <a:grpSpLocks/>
          </p:cNvGrpSpPr>
          <p:nvPr/>
        </p:nvGrpSpPr>
        <p:grpSpPr bwMode="auto">
          <a:xfrm>
            <a:off x="7786688" y="6572250"/>
            <a:ext cx="1357312" cy="285750"/>
            <a:chOff x="0" y="0"/>
            <a:chExt cx="3214678" cy="928671"/>
          </a:xfrm>
        </p:grpSpPr>
        <p:pic>
          <p:nvPicPr>
            <p:cNvPr id="402450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2451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2452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2453" name="Picture 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2141032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752600"/>
            <a:ext cx="9144000" cy="5257800"/>
          </a:xfrm>
          <a:ln w="28575"/>
        </p:spPr>
        <p:txBody>
          <a:bodyPr/>
          <a:lstStyle/>
          <a:p>
            <a:pPr algn="ctr">
              <a:lnSpc>
                <a:spcPts val="7000"/>
              </a:lnSpc>
              <a:buNone/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endParaRPr lang="th-TH" sz="6600" b="1" dirty="0" smtClean="0">
              <a:solidFill>
                <a:srgbClr val="FF99FF"/>
              </a:solidFill>
              <a:latin typeface="DilleniaUPC" pitchFamily="18" charset="-34"/>
              <a:cs typeface="DilleniaUPC" pitchFamily="18" charset="-34"/>
            </a:endParaRP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มนุษย์ </a:t>
            </a:r>
            <a:r>
              <a:rPr lang="en-US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=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มนะ(จิตใจ) + อุษย์(สูง) </a:t>
            </a:r>
            <a:r>
              <a:rPr lang="en-US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ผู้มีจิตใจสูง 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“มนุษย์” มีเหตุผล มีจิตใจ </a:t>
            </a:r>
            <a:r>
              <a:rPr lang="en-US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5400" b="1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“รัก เมตตา กรุณา”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ควบคุมจิตใจและ</a:t>
            </a:r>
            <a:r>
              <a:rPr lang="th-TH" sz="5400" b="1" u="sng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ความประพฤติ</a:t>
            </a:r>
            <a:r>
              <a:rPr lang="th-TH" sz="5400" b="1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ได้ดีกว่าสัตว์อื่น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“เรียนรู้การกระทำของตน เพื่อพัฒนาตนเองได้”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5800" y="44624"/>
            <a:ext cx="8534400" cy="1143000"/>
          </a:xfrm>
        </p:spPr>
        <p:txBody>
          <a:bodyPr/>
          <a:lstStyle/>
          <a:p>
            <a:pPr algn="ctr">
              <a:defRPr/>
            </a:pPr>
            <a:r>
              <a:rPr lang="th-TH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พระราชดำรัส พระบาทสมเด็จพระเจ้าอยู่หัว รัชกาลที่ ๙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" name="Oval 23"/>
          <p:cNvSpPr>
            <a:spLocks noChangeArrowheads="1"/>
          </p:cNvSpPr>
          <p:nvPr/>
        </p:nvSpPr>
        <p:spPr bwMode="auto">
          <a:xfrm>
            <a:off x="685800" y="4800600"/>
            <a:ext cx="5486400" cy="11430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52925" y="836712"/>
            <a:ext cx="6492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“มี คุณธรรม จริยธรรม ระเบียบวินัย”</a:t>
            </a:r>
            <a:endParaRPr lang="en-US" sz="5400" dirty="0">
              <a:ln w="31550" cmpd="sng">
                <a:gradFill>
                  <a:gsLst>
                    <a:gs pos="70000">
                      <a:srgbClr val="E78A2D">
                        <a:shade val="50000"/>
                        <a:satMod val="190000"/>
                      </a:srgbClr>
                    </a:gs>
                    <a:gs pos="0">
                      <a:srgbClr val="E78A2D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78A2D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9247" y="1772816"/>
            <a:ext cx="860524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80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เราต้องทำให้ “คน” เป็น “มนุษย์”</a:t>
            </a:r>
            <a:endParaRPr lang="en-US" sz="8000" dirty="0">
              <a:ln w="31550" cmpd="sng">
                <a:gradFill>
                  <a:gsLst>
                    <a:gs pos="70000">
                      <a:srgbClr val="E78A2D">
                        <a:shade val="50000"/>
                        <a:satMod val="190000"/>
                      </a:srgbClr>
                    </a:gs>
                    <a:gs pos="0">
                      <a:srgbClr val="E78A2D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78A2D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726317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bldLvl="2" autoUpdateAnimBg="0"/>
      <p:bldP spid="4" grpId="0" animBg="1"/>
      <p:bldP spid="2" grpId="0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85813"/>
            <a:ext cx="8229600" cy="571500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th-TH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การแปลงตัวชี้วัดเป็นเครื่องมือวัด</a:t>
            </a:r>
            <a:br>
              <a:rPr lang="th-TH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2000" b="1" dirty="0" smtClean="0">
                <a:solidFill>
                  <a:srgbClr val="0000FF"/>
                </a:solidFill>
              </a:rPr>
              <a:t>ตัวชี้วัดพื้นฐาน</a:t>
            </a:r>
            <a:r>
              <a:rPr lang="en-US" sz="4000" dirty="0" smtClean="0"/>
              <a:t/>
            </a:r>
            <a:br>
              <a:rPr lang="en-US" sz="4000" dirty="0" smtClean="0"/>
            </a:br>
            <a:endParaRPr lang="th-TH" sz="4000" i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03459" name="กลุ่ม 8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403475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3476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3477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3478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0" name="ตาราง 9"/>
          <p:cNvGraphicFramePr>
            <a:graphicFrameLocks noGrp="1"/>
          </p:cNvGraphicFramePr>
          <p:nvPr/>
        </p:nvGraphicFramePr>
        <p:xfrm>
          <a:off x="857250" y="1397000"/>
          <a:ext cx="7715250" cy="4064000"/>
        </p:xfrm>
        <a:graphic>
          <a:graphicData uri="http://schemas.openxmlformats.org/drawingml/2006/table">
            <a:tbl>
              <a:tblPr/>
              <a:tblGrid>
                <a:gridCol w="1354138"/>
                <a:gridCol w="3181350"/>
                <a:gridCol w="3179762"/>
              </a:tblGrid>
              <a:tr h="531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ประเภทตัวชี้วัด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ตัวชี้วัด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12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Calibri" pitchFamily="34" charset="0"/>
                        </a:rPr>
                        <a:t>มาตรวัด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35321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     พื้นฐาน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1. มีความซื่อสัตย์  สุจริต  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2. มีปทัสถาน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3. ไม่คดโกง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4. ปฏิบัติตามกฎหมาย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5. มีวินัย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6. มีความรับผิดชอบ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7. รู้จักบทบาทและหน้าที่ของตนเอง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8. ตรงไปตรงมาทั้งต่อหน้าและลับหลัง   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9. มีความวิริยะอุตสาหะ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10. อดทน อดกลั้น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11. มีวาจาสัตย์  รักษาคำพูด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12. ไม่โกหก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</a:tr>
            </a:tbl>
          </a:graphicData>
        </a:graphic>
      </p:graphicFrame>
      <p:pic>
        <p:nvPicPr>
          <p:cNvPr id="403474" name="Picture 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9250" y="3143250"/>
            <a:ext cx="3143250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49824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857250"/>
          </a:xfrm>
        </p:spPr>
        <p:txBody>
          <a:bodyPr/>
          <a:lstStyle/>
          <a:p>
            <a:pPr algn="l" eaLnBrk="1" hangingPunct="1">
              <a:defRPr/>
            </a:pPr>
            <a:r>
              <a:rPr lang="th-TH" sz="36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th-TH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การแปลงตัวชี้วัดเป็นเครื่องมือวัด (ต่อ)</a:t>
            </a:r>
            <a:br>
              <a:rPr lang="th-TH" sz="28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th-TH" sz="2400" b="1" dirty="0" smtClean="0">
                <a:solidFill>
                  <a:srgbClr val="0000FF"/>
                </a:solidFill>
              </a:rPr>
              <a:t>ตัวชี้วัดสำหรับสมาชิกองค์กร</a:t>
            </a:r>
            <a:endParaRPr lang="th-TH" sz="2400" b="1" dirty="0">
              <a:solidFill>
                <a:srgbClr val="0000FF"/>
              </a:solidFill>
            </a:endParaRPr>
          </a:p>
        </p:txBody>
      </p:sp>
      <p:graphicFrame>
        <p:nvGraphicFramePr>
          <p:cNvPr id="11" name="ตาราง 10"/>
          <p:cNvGraphicFramePr>
            <a:graphicFrameLocks noGrp="1"/>
          </p:cNvGraphicFramePr>
          <p:nvPr/>
        </p:nvGraphicFramePr>
        <p:xfrm>
          <a:off x="500063" y="1071563"/>
          <a:ext cx="8358187" cy="5643562"/>
        </p:xfrm>
        <a:graphic>
          <a:graphicData uri="http://schemas.openxmlformats.org/drawingml/2006/table">
            <a:tbl>
              <a:tblPr/>
              <a:tblGrid>
                <a:gridCol w="1714500"/>
                <a:gridCol w="3714750"/>
                <a:gridCol w="2928937"/>
              </a:tblGrid>
              <a:tr h="576263">
                <a:tc>
                  <a:txBody>
                    <a:bodyPr/>
                    <a:lstStyle/>
                    <a:p>
                      <a:pPr marL="0" marR="0" lvl="0" indent="3460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ประเภทตัวชี้วัด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ตัวชี้วัด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ngsana New" pitchFamily="18" charset="-34"/>
                          <a:cs typeface="Calibri" pitchFamily="34" charset="0"/>
                        </a:rPr>
                        <a:t>มาตรวัด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0672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สมาชิกองค์กร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1. มีความซื่อสัตย์  สุจริต   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2. มีปทัสถาน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3. ไม่คดโกง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4. ปฏิบัติตามกฎหมาย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5. มีวินัย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6. มีความรับผิดชอบ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7. รู้จักบทบาทและหน้าที่ของตนเอง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8. ตรงไปตรงมาทั้งต่อหน้าและลับหลัง   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9. มีความวิริยะอุตสาหะ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10. อดทน อดกลั้น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11. มีวาจาสัตย์  รักษาคำพูด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12. ไม่โกหก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13. โปร่งใส ตรวจสอบได้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14. ตรงต่อเวลา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15. มีความยุติธรรม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16. ทำงานให้สำเร็จ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17. เป็นที่น่าเชื่อถือและศรัทธาจากคนทั่วไป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18. แนะแนวทางที่ถูกที่ควรแก่ผู้อื่นโดยเฉพาะผู้ใต้บังคับบัญชา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7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19. ห้ามมิให้ผู้อื่นกระทำผิด</a:t>
                      </a: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</a:tr>
            </a:tbl>
          </a:graphicData>
        </a:graphic>
      </p:graphicFrame>
      <p:pic>
        <p:nvPicPr>
          <p:cNvPr id="404497" name="Picture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13" y="3500438"/>
            <a:ext cx="2928937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7991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th-TH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32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การแปลงตัวชี้วัดเป็นเครื่องมือวัด (ต่อ)</a:t>
            </a:r>
            <a:endParaRPr lang="th-TH" dirty="0">
              <a:solidFill>
                <a:srgbClr val="0000FF"/>
              </a:solidFill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/>
        </p:nvGraphicFramePr>
        <p:xfrm>
          <a:off x="357188" y="1000125"/>
          <a:ext cx="8215312" cy="5661025"/>
        </p:xfrm>
        <a:graphic>
          <a:graphicData uri="http://schemas.openxmlformats.org/drawingml/2006/table">
            <a:tbl>
              <a:tblPr/>
              <a:tblGrid>
                <a:gridCol w="1725612"/>
                <a:gridCol w="3244850"/>
                <a:gridCol w="3244850"/>
              </a:tblGrid>
              <a:tr h="426744">
                <a:tc>
                  <a:txBody>
                    <a:bodyPr/>
                    <a:lstStyle/>
                    <a:p>
                      <a:pPr marL="0" marR="0" lvl="0" indent="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ประเภทตัวชี้วัด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ตัวชี้วัด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346075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ngsana New" pitchFamily="18" charset="-34"/>
                          <a:cs typeface="Calibri" pitchFamily="34" charset="0"/>
                        </a:rPr>
                        <a:t>มาตรวัด</a:t>
                      </a: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5234281">
                <a:tc>
                  <a:txBody>
                    <a:bodyPr/>
                    <a:lstStyle/>
                    <a:p>
                      <a:pPr marL="0" marR="0" lvl="0" indent="346075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วิชาชีพ</a:t>
                      </a:r>
                      <a:endParaRPr kumimoji="0" 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1. มีความซื่อสัตย์  สุจริต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2. มีปทัสถาน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3. ไม่คดโกง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4. ปฏิบัติตามกฎหมาย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5. มีวินัย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6. มีความรับผิดชอบ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7. รู้จักบทบาทและหน้าที่ของตนเอง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8. ตรงไปตรงมาทั้งต่อหน้าและลับหลัง 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9. มีความวิริยะอุตสาหะ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10. อดทน อดกลั้น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11. มีวาจาสัตย์  รักษาคำพูด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12. ไม่โกหก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13. โปร่งใส ตรวจสอบได้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14. ตรงต่อเวลา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15. มีความยุติธรรม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16. ทำงานให้สำเร็จ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17. เป็นที่น่าเชื่อถือและศรัทธาจากคนทั่วไป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18. แนะแนวทางที่ถูกที่ควรแก่ผู้อื่นโดยเฉพาะผู้ใต้บังคับบัญชา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19. ห้ามมิให้ผู้อื่นกระทำผิด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cs typeface="Angsana New" pitchFamily="18" charset="-34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h-TH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20. จรรยาบรรณวิชาชีพ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Angsana New" pitchFamily="18" charset="-34"/>
                        </a:rPr>
                        <a:t>  </a:t>
                      </a:r>
                      <a:endParaRPr kumimoji="0" lang="en-US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ngsana New" pitchFamily="18" charset="-34"/>
                        <a:cs typeface="Calibri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</a:tr>
            </a:tbl>
          </a:graphicData>
        </a:graphic>
      </p:graphicFrame>
      <p:pic>
        <p:nvPicPr>
          <p:cNvPr id="405521" name="Picture 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429000"/>
            <a:ext cx="321468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182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46075"/>
            <a:ext cx="8229600" cy="939800"/>
          </a:xfrm>
        </p:spPr>
        <p:txBody>
          <a:bodyPr/>
          <a:lstStyle/>
          <a:p>
            <a:pPr>
              <a:defRPr/>
            </a:pPr>
            <a:r>
              <a:rPr lang="th-TH" sz="4000" b="1" i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การวัดความซื่อตรงในระดับประเทศ</a:t>
            </a:r>
          </a:p>
        </p:txBody>
      </p:sp>
      <p:sp>
        <p:nvSpPr>
          <p:cNvPr id="34819" name="ตัวยึดเนื้อหา 9"/>
          <p:cNvSpPr>
            <a:spLocks noGrp="1"/>
          </p:cNvSpPr>
          <p:nvPr>
            <p:ph idx="1"/>
          </p:nvPr>
        </p:nvSpPr>
        <p:spPr>
          <a:xfrm>
            <a:off x="357188" y="1214438"/>
            <a:ext cx="8501062" cy="4840287"/>
          </a:xfrm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th-TH" sz="36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ประกอบด้วย ประเด็นสำคัญ </a:t>
            </a:r>
            <a:r>
              <a:rPr lang="en-US" sz="36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3 </a:t>
            </a:r>
            <a:r>
              <a:rPr lang="th-TH" sz="3600" i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ประการ ดังนี้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1) การมีอยู่ของกลไกในการเสริมสร้างความซื่อตรง (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existence)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600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การมีกลไกความซื่อตรงของสาธารณชน  การมีกฎหมาย ระเบียบกฎเกณฑ์ที่เสริมสร้างความซื่อตรง และสถาบันที่ส่งเสริมสำนึกรับผิดชอบของสาธารณชน  สถาบันบังคับใช้กฎหมาย  รวมถึงระบบและกระบวนการป้องกันแก้ไขปัญหาการทุจริตคอรัปชั่น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2) ประสิทธิผลของกลไกต่างๆ ในข้อ 1 (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effectiveness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)</a:t>
            </a:r>
          </a:p>
          <a:p>
            <a:pPr>
              <a:buFont typeface="Arial" pitchFamily="34" charset="0"/>
              <a:buNone/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3) ช่องทางการเข้าถึงกลไกต่างๆ ของประชาชน (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access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sz="3600" dirty="0" smtClean="0"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endParaRPr lang="th-TH" dirty="0" smtClean="0"/>
          </a:p>
        </p:txBody>
      </p:sp>
      <p:grpSp>
        <p:nvGrpSpPr>
          <p:cNvPr id="406532" name="กลุ่ม 3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406533" name="Picture 4" descr="logo KPI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6534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6535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6536" name="Picture 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43679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57188" y="4500563"/>
            <a:ext cx="8229600" cy="654050"/>
          </a:xfrm>
        </p:spPr>
        <p:txBody>
          <a:bodyPr/>
          <a:lstStyle/>
          <a:p>
            <a:pPr>
              <a:defRPr/>
            </a:pPr>
            <a:r>
              <a:rPr lang="th-TH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ภาพ 7</a:t>
            </a:r>
            <a:r>
              <a:rPr lang="en-US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</a:t>
            </a:r>
            <a:r>
              <a:rPr lang="th-TH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การวัดความซื่อตรงในระดับประเทศ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th-TH" sz="2400" b="1" dirty="0"/>
          </a:p>
        </p:txBody>
      </p:sp>
      <p:pic>
        <p:nvPicPr>
          <p:cNvPr id="40755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143125" y="1071563"/>
            <a:ext cx="4429125" cy="3071812"/>
          </a:xfrm>
          <a:solidFill>
            <a:schemeClr val="bg1"/>
          </a:solidFill>
        </p:spPr>
      </p:pic>
      <p:sp>
        <p:nvSpPr>
          <p:cNvPr id="407556" name="TextBox 3"/>
          <p:cNvSpPr txBox="1">
            <a:spLocks noChangeArrowheads="1"/>
          </p:cNvSpPr>
          <p:nvPr/>
        </p:nvSpPr>
        <p:spPr bwMode="auto">
          <a:xfrm>
            <a:off x="3857625" y="3071813"/>
            <a:ext cx="10001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en-US" sz="1800" b="0" smtClean="0">
                <a:solidFill>
                  <a:srgbClr val="000000"/>
                </a:solidFill>
                <a:latin typeface="Eucrosia New"/>
                <a:ea typeface="Eucrosia New"/>
                <a:cs typeface="Eucrosia New"/>
              </a:rPr>
              <a:t>(Integrity)</a:t>
            </a:r>
            <a:endParaRPr lang="th-TH" sz="1800" b="0" smtClean="0">
              <a:solidFill>
                <a:srgbClr val="000000"/>
              </a:solidFill>
              <a:latin typeface="Eucrosia New"/>
              <a:ea typeface="Eucrosia New"/>
              <a:cs typeface="Eucrosia New"/>
            </a:endParaRPr>
          </a:p>
        </p:txBody>
      </p:sp>
      <p:grpSp>
        <p:nvGrpSpPr>
          <p:cNvPr id="407557" name="กลุ่ม 4"/>
          <p:cNvGrpSpPr>
            <a:grpSpLocks/>
          </p:cNvGrpSpPr>
          <p:nvPr/>
        </p:nvGrpSpPr>
        <p:grpSpPr bwMode="auto">
          <a:xfrm>
            <a:off x="6929438" y="6357938"/>
            <a:ext cx="2214562" cy="500062"/>
            <a:chOff x="0" y="0"/>
            <a:chExt cx="3214678" cy="928671"/>
          </a:xfrm>
        </p:grpSpPr>
        <p:pic>
          <p:nvPicPr>
            <p:cNvPr id="407558" name="Picture 4" descr="logo KPI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71736" y="1"/>
              <a:ext cx="642942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7559" name="Picture 5" descr="logo moral&amp;okmd [thai][1]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7224" y="1"/>
              <a:ext cx="92869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7560" name="Picture 7" descr="480x480-images-stories-logo-06-10-thai_senate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85918" y="0"/>
              <a:ext cx="785818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07561" name="Picture 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57224" cy="9286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xmlns="" val="335373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G_083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4495800" y="2667000"/>
            <a:ext cx="1143000" cy="719138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3505200" y="4149080"/>
            <a:ext cx="1719250" cy="6096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905000" y="6093296"/>
            <a:ext cx="62674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1905000" y="4648200"/>
            <a:ext cx="600107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9824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202093"/>
            <a:ext cx="847700" cy="61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8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202093"/>
            <a:ext cx="762000" cy="61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092280" y="2577678"/>
            <a:ext cx="1604927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dirty="0" smtClean="0">
                <a:ln w="18000">
                  <a:solidFill>
                    <a:srgbClr val="33CCCC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บทเรียน</a:t>
            </a:r>
            <a:endParaRPr lang="en-US" sz="5400" dirty="0">
              <a:ln w="18000">
                <a:solidFill>
                  <a:srgbClr val="33CCCC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7959" y="932527"/>
            <a:ext cx="3267241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 eaLnBrk="1" hangingPunct="1"/>
            <a:r>
              <a:rPr lang="th-TH" sz="72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“ภาพลักษณ์”</a:t>
            </a:r>
            <a:endParaRPr lang="en-US" sz="72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41627" y="381000"/>
            <a:ext cx="4002373" cy="171585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 eaLnBrk="1" hangingPunct="1">
              <a:lnSpc>
                <a:spcPts val="6000"/>
              </a:lnSpc>
            </a:pPr>
            <a:r>
              <a:rPr lang="th-TH" sz="72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“เชื่อถือ             ศรัทธา ไว้วางใจ”</a:t>
            </a:r>
            <a:endParaRPr lang="en-US" sz="72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08520" y="44624"/>
            <a:ext cx="39389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72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“ความประพฤติ”</a:t>
            </a:r>
            <a:endParaRPr lang="en-US" sz="72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323375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8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8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 descr="IMG_1970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5" name="Oval 11"/>
          <p:cNvSpPr>
            <a:spLocks noChangeArrowheads="1"/>
          </p:cNvSpPr>
          <p:nvPr/>
        </p:nvSpPr>
        <p:spPr bwMode="auto">
          <a:xfrm>
            <a:off x="4876800" y="2667000"/>
            <a:ext cx="1295400" cy="566738"/>
          </a:xfrm>
          <a:prstGeom prst="ellipse">
            <a:avLst/>
          </a:prstGeom>
          <a:noFill/>
          <a:ln w="38100">
            <a:solidFill>
              <a:srgbClr val="00FF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6444208" y="2780928"/>
            <a:ext cx="1944216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66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6228184" y="3140968"/>
            <a:ext cx="172819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FF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>
          <a:xfrm>
            <a:off x="385602" y="5818038"/>
            <a:ext cx="83728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spc="300" dirty="0" smtClean="0">
                <a:ln w="11430" cmpd="sng">
                  <a:solidFill>
                    <a:srgbClr val="3399FF">
                      <a:tint val="10000"/>
                    </a:srgbClr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glow rad="45500">
                    <a:srgbClr val="3399FF">
                      <a:satMod val="220000"/>
                      <a:alpha val="35000"/>
                    </a:srgbClr>
                  </a:glow>
                </a:effectLst>
              </a:rPr>
              <a:t>การควบคุมความประพฤติของคนในสังคม</a:t>
            </a:r>
            <a:endParaRPr lang="en-US" sz="5400" spc="300" dirty="0">
              <a:ln w="11430" cmpd="sng">
                <a:solidFill>
                  <a:srgbClr val="3399FF">
                    <a:tint val="10000"/>
                  </a:srgbClr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glow rad="45500">
                  <a:srgbClr val="3399FF">
                    <a:satMod val="220000"/>
                    <a:alpha val="35000"/>
                  </a:srgbClr>
                </a:glow>
              </a:effectLst>
            </a:endParaRPr>
          </a:p>
        </p:txBody>
      </p:sp>
      <p:cxnSp>
        <p:nvCxnSpPr>
          <p:cNvPr id="9" name="Straight Connector 8"/>
          <p:cNvCxnSpPr/>
          <p:nvPr/>
        </p:nvCxnSpPr>
        <p:spPr bwMode="auto">
          <a:xfrm>
            <a:off x="8244408" y="3140968"/>
            <a:ext cx="5140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4427984" y="3501008"/>
            <a:ext cx="3816424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xmlns="" val="7344386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7" name="Oval 27"/>
          <p:cNvSpPr>
            <a:spLocks noChangeArrowheads="1"/>
          </p:cNvSpPr>
          <p:nvPr/>
        </p:nvSpPr>
        <p:spPr bwMode="auto">
          <a:xfrm>
            <a:off x="3132138" y="3284538"/>
            <a:ext cx="1295400" cy="792162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CC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25306" name="Oval 26"/>
          <p:cNvSpPr>
            <a:spLocks noChangeArrowheads="1"/>
          </p:cNvSpPr>
          <p:nvPr/>
        </p:nvSpPr>
        <p:spPr bwMode="auto">
          <a:xfrm>
            <a:off x="468313" y="1773238"/>
            <a:ext cx="2374900" cy="1368425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CC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25282" name="Line 2"/>
          <p:cNvSpPr>
            <a:spLocks noChangeShapeType="1"/>
          </p:cNvSpPr>
          <p:nvPr/>
        </p:nvSpPr>
        <p:spPr bwMode="auto">
          <a:xfrm>
            <a:off x="250825" y="3356992"/>
            <a:ext cx="8713788" cy="0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400" b="0">
              <a:solidFill>
                <a:srgbClr val="FFFFCC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25283" name="WordArt 3"/>
          <p:cNvSpPr>
            <a:spLocks noChangeArrowheads="1" noChangeShapeType="1" noTextEdit="1"/>
          </p:cNvSpPr>
          <p:nvPr/>
        </p:nvSpPr>
        <p:spPr bwMode="auto">
          <a:xfrm>
            <a:off x="836613" y="5332413"/>
            <a:ext cx="984250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>
                <a:ln w="9525">
                  <a:noFill/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DilleniaUPC"/>
                <a:cs typeface="DilleniaUPC"/>
              </a:rPr>
              <a:t>กฎ</a:t>
            </a:r>
            <a:endParaRPr lang="en-US" sz="3600" kern="10">
              <a:ln w="9525">
                <a:noFill/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25284" name="WordArt 4"/>
          <p:cNvSpPr>
            <a:spLocks noChangeArrowheads="1" noChangeShapeType="1" noTextEdit="1"/>
          </p:cNvSpPr>
          <p:nvPr/>
        </p:nvSpPr>
        <p:spPr bwMode="auto">
          <a:xfrm>
            <a:off x="792163" y="3344863"/>
            <a:ext cx="1493837" cy="9636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>
                <a:ln w="9525">
                  <a:noFill/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DilleniaUPC"/>
                <a:cs typeface="DilleniaUPC"/>
              </a:rPr>
              <a:t>กติกา</a:t>
            </a:r>
            <a:endParaRPr lang="en-US" sz="3600" kern="10">
              <a:ln w="9525">
                <a:noFill/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25285" name="WordArt 5"/>
          <p:cNvSpPr>
            <a:spLocks noChangeArrowheads="1" noChangeShapeType="1" noTextEdit="1"/>
          </p:cNvSpPr>
          <p:nvPr/>
        </p:nvSpPr>
        <p:spPr bwMode="auto">
          <a:xfrm>
            <a:off x="779463" y="2055813"/>
            <a:ext cx="1722437" cy="731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>
                <a:ln w="9525">
                  <a:noFill/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DilleniaUPC"/>
                <a:cs typeface="DilleniaUPC"/>
              </a:rPr>
              <a:t>มารยาท</a:t>
            </a:r>
            <a:endParaRPr lang="en-US" sz="3600" kern="10">
              <a:ln w="9525">
                <a:noFill/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25286" name="WordArt 6"/>
          <p:cNvSpPr>
            <a:spLocks noChangeArrowheads="1" noChangeShapeType="1" noTextEdit="1"/>
          </p:cNvSpPr>
          <p:nvPr/>
        </p:nvSpPr>
        <p:spPr bwMode="auto">
          <a:xfrm>
            <a:off x="2051720" y="764704"/>
            <a:ext cx="5427663" cy="11236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การ</a:t>
            </a:r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ควบคุมความประพฤติของคนในสังคม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25287" name="Text Box 7"/>
          <p:cNvSpPr txBox="1">
            <a:spLocks noChangeArrowheads="1"/>
          </p:cNvSpPr>
          <p:nvPr/>
        </p:nvSpPr>
        <p:spPr bwMode="auto">
          <a:xfrm>
            <a:off x="2162175" y="5118100"/>
            <a:ext cx="6981825" cy="18002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th-TH" sz="3600" dirty="0">
                <a:solidFill>
                  <a:srgbClr val="FFFFCC"/>
                </a:solidFill>
                <a:latin typeface="DilleniaUPC" pitchFamily="18" charset="-34"/>
              </a:rPr>
              <a:t> </a:t>
            </a:r>
            <a:r>
              <a:rPr lang="th-TH" sz="36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ข้อกำหนดในธรรมชาติที่</a:t>
            </a:r>
            <a:r>
              <a:rPr lang="th-TH" sz="36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ผู้มีอำนาจ</a:t>
            </a:r>
            <a:r>
              <a:rPr lang="th-TH" sz="36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กำหนดขึ้นตามสภาวะของสังคม เพื่อใช้ </a:t>
            </a:r>
            <a:r>
              <a:rPr lang="th-TH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“</a:t>
            </a:r>
            <a:r>
              <a:rPr lang="th-TH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บังคับ</a:t>
            </a:r>
            <a:r>
              <a:rPr lang="th-TH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”</a:t>
            </a:r>
            <a:r>
              <a:rPr lang="th-TH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sz="36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ให้คนในสังคมนั้นประพฤติปฏิบัติอันจะนำมาซึ่ง</a:t>
            </a:r>
            <a:r>
              <a:rPr lang="th-TH" sz="3600" dirty="0">
                <a:solidFill>
                  <a:srgbClr val="00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ความสงบเรียบร้อยของสังคม</a:t>
            </a:r>
            <a:r>
              <a:rPr lang="th-TH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</a:p>
        </p:txBody>
      </p:sp>
      <p:sp>
        <p:nvSpPr>
          <p:cNvPr id="225288" name="Text Box 8"/>
          <p:cNvSpPr txBox="1">
            <a:spLocks noChangeArrowheads="1"/>
          </p:cNvSpPr>
          <p:nvPr/>
        </p:nvSpPr>
        <p:spPr bwMode="auto">
          <a:xfrm>
            <a:off x="2508250" y="3394075"/>
            <a:ext cx="6456363" cy="1739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th-TH" sz="3600" dirty="0">
                <a:solidFill>
                  <a:srgbClr val="FFFFCC"/>
                </a:solidFill>
                <a:latin typeface="DilleniaUPC" pitchFamily="18" charset="-34"/>
              </a:rPr>
              <a:t> </a:t>
            </a:r>
            <a:r>
              <a:rPr lang="th-TH" sz="3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เป็นกฎเกณฑ์ หรือคำแนะนำที่เป็นเงื่อนไขให้คนในสังคมนั้นประพฤติปฏิบัติ เพื่อให้การทำกิจกรรมร่วมกันเป็นไปด้วย</a:t>
            </a:r>
            <a:r>
              <a:rPr lang="th-TH" sz="3600" dirty="0">
                <a:solidFill>
                  <a:srgbClr val="00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ความราบรื่น </a:t>
            </a:r>
            <a:r>
              <a:rPr lang="th-TH" sz="36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ไม่ละเมิดสิทธิผู้อื่น</a:t>
            </a:r>
            <a:endParaRPr lang="th-TH" u="sng" dirty="0">
              <a:solidFill>
                <a:srgbClr val="00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225289" name="Text Box 9"/>
          <p:cNvSpPr txBox="1">
            <a:spLocks noChangeArrowheads="1"/>
          </p:cNvSpPr>
          <p:nvPr/>
        </p:nvSpPr>
        <p:spPr bwMode="auto">
          <a:xfrm>
            <a:off x="2789238" y="1785938"/>
            <a:ext cx="6175375" cy="17399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Char char="•"/>
            </a:pPr>
            <a:r>
              <a:rPr lang="th-TH" sz="3600" dirty="0">
                <a:solidFill>
                  <a:srgbClr val="FFFFCC"/>
                </a:solidFill>
                <a:latin typeface="DilleniaUPC" pitchFamily="18" charset="-34"/>
              </a:rPr>
              <a:t> </a:t>
            </a:r>
            <a:r>
              <a:rPr lang="th-TH" sz="3600" u="sng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ความประพฤติ</a:t>
            </a:r>
            <a:r>
              <a:rPr lang="th-TH" sz="360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อันพึงปฏิบัติต่อตนเอง ต่อผู้อื่น และต่อสังคม  </a:t>
            </a:r>
            <a:r>
              <a:rPr lang="th-TH" sz="36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เพื่อให้เกิด </a:t>
            </a:r>
            <a:r>
              <a:rPr lang="th-TH" sz="3600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ความ</a:t>
            </a:r>
            <a:r>
              <a:rPr lang="th-TH" sz="36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ดี ความ</a:t>
            </a:r>
            <a:r>
              <a:rPr lang="th-TH" sz="3600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ถูกต้อง</a:t>
            </a:r>
            <a:r>
              <a:rPr lang="th-TH" sz="36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sz="3600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และ</a:t>
            </a:r>
            <a:r>
              <a:rPr lang="th-TH" sz="3600" dirty="0">
                <a:solidFill>
                  <a:srgbClr val="00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ความเจริญรุ่งเรืองเกษมสุขขึ้นในสังคม</a:t>
            </a:r>
            <a:endParaRPr lang="th-TH" dirty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225291" name="WordArt 11"/>
          <p:cNvSpPr>
            <a:spLocks noChangeArrowheads="1" noChangeShapeType="1" noTextEdit="1"/>
          </p:cNvSpPr>
          <p:nvPr/>
        </p:nvSpPr>
        <p:spPr bwMode="auto">
          <a:xfrm rot="2388659">
            <a:off x="6811963" y="646113"/>
            <a:ext cx="244792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>
                <a:ln w="12700">
                  <a:solidFill>
                    <a:srgbClr val="3333CC"/>
                  </a:solidFill>
                  <a:round/>
                  <a:headEnd type="none" w="sm" len="sm"/>
                  <a:tailEnd type="none" w="sm" len="sm"/>
                </a:ln>
                <a:solidFill>
                  <a:srgbClr val="FF99FF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DilleniaUPC"/>
                <a:cs typeface="DilleniaUPC"/>
              </a:rPr>
              <a:t>กระบวนการมีส่วนร่วม</a:t>
            </a:r>
            <a:endParaRPr lang="en-US" sz="3600" kern="10">
              <a:ln w="12700">
                <a:solidFill>
                  <a:srgbClr val="3333CC"/>
                </a:solidFill>
                <a:round/>
                <a:headEnd type="none" w="sm" len="sm"/>
                <a:tailEnd type="none" w="sm" len="sm"/>
              </a:ln>
              <a:solidFill>
                <a:srgbClr val="FF99FF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DilleniaUPC"/>
              <a:cs typeface="DilleniaUPC"/>
            </a:endParaRP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164388" y="2492375"/>
            <a:ext cx="2209800" cy="1311275"/>
            <a:chOff x="4752" y="2544"/>
            <a:chExt cx="1008" cy="826"/>
          </a:xfrm>
        </p:grpSpPr>
        <p:sp>
          <p:nvSpPr>
            <p:cNvPr id="225294" name="AutoShape 14"/>
            <p:cNvSpPr>
              <a:spLocks noChangeArrowheads="1"/>
            </p:cNvSpPr>
            <p:nvPr/>
          </p:nvSpPr>
          <p:spPr bwMode="auto">
            <a:xfrm>
              <a:off x="4860" y="2544"/>
              <a:ext cx="900" cy="826"/>
            </a:xfrm>
            <a:prstGeom prst="leftArrow">
              <a:avLst>
                <a:gd name="adj1" fmla="val 50000"/>
                <a:gd name="adj2" fmla="val 2724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th-TH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DilleniaUPC" pitchFamily="18" charset="-34"/>
                </a:rPr>
                <a:t>บัวเหนือน้ำ</a:t>
              </a:r>
              <a:endParaRPr lang="th-TH" sz="32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</a:endParaRPr>
            </a:p>
          </p:txBody>
        </p:sp>
        <p:sp>
          <p:nvSpPr>
            <p:cNvPr id="328734" name="AutoShape 15"/>
            <p:cNvSpPr>
              <a:spLocks noChangeArrowheads="1"/>
            </p:cNvSpPr>
            <p:nvPr/>
          </p:nvSpPr>
          <p:spPr bwMode="auto">
            <a:xfrm>
              <a:off x="4752" y="2832"/>
              <a:ext cx="231" cy="306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7419975" y="4149725"/>
            <a:ext cx="1905000" cy="1311275"/>
            <a:chOff x="4752" y="2544"/>
            <a:chExt cx="1008" cy="826"/>
          </a:xfrm>
        </p:grpSpPr>
        <p:sp>
          <p:nvSpPr>
            <p:cNvPr id="225297" name="AutoShape 17"/>
            <p:cNvSpPr>
              <a:spLocks noChangeArrowheads="1"/>
            </p:cNvSpPr>
            <p:nvPr/>
          </p:nvSpPr>
          <p:spPr bwMode="auto">
            <a:xfrm>
              <a:off x="4860" y="2544"/>
              <a:ext cx="900" cy="826"/>
            </a:xfrm>
            <a:prstGeom prst="leftArrow">
              <a:avLst>
                <a:gd name="adj1" fmla="val 50000"/>
                <a:gd name="adj2" fmla="val 2724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th-TH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DilleniaUPC" pitchFamily="18" charset="-34"/>
                </a:rPr>
                <a:t>บัวปริ่มน้ำ</a:t>
              </a:r>
              <a:endParaRPr lang="th-TH" sz="320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</a:endParaRPr>
            </a:p>
          </p:txBody>
        </p:sp>
        <p:sp>
          <p:nvSpPr>
            <p:cNvPr id="328732" name="AutoShape 18"/>
            <p:cNvSpPr>
              <a:spLocks noChangeArrowheads="1"/>
            </p:cNvSpPr>
            <p:nvPr/>
          </p:nvSpPr>
          <p:spPr bwMode="auto">
            <a:xfrm>
              <a:off x="4752" y="2832"/>
              <a:ext cx="231" cy="306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7467600" y="5805488"/>
            <a:ext cx="1600200" cy="1311275"/>
            <a:chOff x="4752" y="2544"/>
            <a:chExt cx="1008" cy="826"/>
          </a:xfrm>
        </p:grpSpPr>
        <p:sp>
          <p:nvSpPr>
            <p:cNvPr id="225300" name="AutoShape 20"/>
            <p:cNvSpPr>
              <a:spLocks noChangeArrowheads="1"/>
            </p:cNvSpPr>
            <p:nvPr/>
          </p:nvSpPr>
          <p:spPr bwMode="auto">
            <a:xfrm>
              <a:off x="4860" y="2544"/>
              <a:ext cx="900" cy="826"/>
            </a:xfrm>
            <a:prstGeom prst="leftArrow">
              <a:avLst>
                <a:gd name="adj1" fmla="val 50000"/>
                <a:gd name="adj2" fmla="val 27240"/>
              </a:avLst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th-TH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DilleniaUPC" pitchFamily="18" charset="-34"/>
                </a:rPr>
                <a:t>บัวใต้น้ำ</a:t>
              </a:r>
              <a:endParaRPr lang="th-TH" sz="3200" dirty="0">
                <a:solidFill>
                  <a:srgbClr val="FF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</a:endParaRPr>
            </a:p>
          </p:txBody>
        </p:sp>
        <p:sp>
          <p:nvSpPr>
            <p:cNvPr id="328730" name="AutoShape 21"/>
            <p:cNvSpPr>
              <a:spLocks noChangeArrowheads="1"/>
            </p:cNvSpPr>
            <p:nvPr/>
          </p:nvSpPr>
          <p:spPr bwMode="auto">
            <a:xfrm>
              <a:off x="4752" y="2832"/>
              <a:ext cx="231" cy="306"/>
            </a:xfrm>
            <a:prstGeom prst="leftArrow">
              <a:avLst>
                <a:gd name="adj1" fmla="val 50000"/>
                <a:gd name="adj2" fmla="val 25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sz="2800" b="0">
                <a:solidFill>
                  <a:srgbClr val="FFFFCC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225302" name="Text Box 22"/>
          <p:cNvSpPr txBox="1">
            <a:spLocks noChangeArrowheads="1"/>
          </p:cNvSpPr>
          <p:nvPr/>
        </p:nvSpPr>
        <p:spPr bwMode="auto">
          <a:xfrm>
            <a:off x="819150" y="2643188"/>
            <a:ext cx="14718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3600" dirty="0" smtClean="0">
                <a:solidFill>
                  <a:srgbClr val="FFFF00"/>
                </a:solidFill>
                <a:latin typeface="Times New Roman" pitchFamily="18" charset="0"/>
              </a:rPr>
              <a:t>“จริยธรรม”</a:t>
            </a:r>
            <a:endParaRPr lang="th-TH" sz="36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25303" name="Text Box 23"/>
          <p:cNvSpPr txBox="1">
            <a:spLocks noChangeArrowheads="1"/>
          </p:cNvSpPr>
          <p:nvPr/>
        </p:nvSpPr>
        <p:spPr bwMode="auto">
          <a:xfrm>
            <a:off x="1059153" y="4371975"/>
            <a:ext cx="9220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3600" dirty="0" smtClean="0">
                <a:solidFill>
                  <a:srgbClr val="FFFF00"/>
                </a:solidFill>
                <a:latin typeface="Times New Roman" pitchFamily="18" charset="0"/>
              </a:rPr>
              <a:t>“วินัย”</a:t>
            </a:r>
            <a:endParaRPr lang="th-TH" sz="36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225304" name="Text Box 24"/>
          <p:cNvSpPr txBox="1">
            <a:spLocks noChangeArrowheads="1"/>
          </p:cNvSpPr>
          <p:nvPr/>
        </p:nvSpPr>
        <p:spPr bwMode="auto">
          <a:xfrm>
            <a:off x="684213" y="6243638"/>
            <a:ext cx="141763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3600">
                <a:solidFill>
                  <a:srgbClr val="00FFFF"/>
                </a:solidFill>
                <a:latin typeface="Times New Roman" pitchFamily="18" charset="0"/>
              </a:rPr>
              <a:t>“กฎหมาย”</a:t>
            </a:r>
          </a:p>
        </p:txBody>
      </p:sp>
      <p:sp>
        <p:nvSpPr>
          <p:cNvPr id="225305" name="WordArt 25"/>
          <p:cNvSpPr>
            <a:spLocks noChangeArrowheads="1" noChangeShapeType="1" noTextEdit="1"/>
          </p:cNvSpPr>
          <p:nvPr/>
        </p:nvSpPr>
        <p:spPr bwMode="auto">
          <a:xfrm>
            <a:off x="71438" y="2776538"/>
            <a:ext cx="1116012" cy="804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ชนชั้นนำ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25308" name="Text Box 28"/>
          <p:cNvSpPr txBox="1">
            <a:spLocks noChangeArrowheads="1"/>
          </p:cNvSpPr>
          <p:nvPr/>
        </p:nvSpPr>
        <p:spPr bwMode="auto">
          <a:xfrm>
            <a:off x="1476375" y="3168650"/>
            <a:ext cx="17315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2800" dirty="0" smtClean="0">
                <a:solidFill>
                  <a:srgbClr val="FFC000"/>
                </a:solidFill>
                <a:latin typeface="Times New Roman" pitchFamily="18" charset="0"/>
              </a:rPr>
              <a:t>ประมวลจริยธรรม</a:t>
            </a:r>
            <a:endParaRPr lang="th-TH" sz="2800" dirty="0">
              <a:solidFill>
                <a:srgbClr val="FFC000"/>
              </a:solidFill>
              <a:latin typeface="Times New Roman" pitchFamily="18" charset="0"/>
            </a:endParaRPr>
          </a:p>
        </p:txBody>
      </p:sp>
      <p:sp>
        <p:nvSpPr>
          <p:cNvPr id="29" name="WordArt 9"/>
          <p:cNvSpPr>
            <a:spLocks noChangeArrowheads="1" noChangeShapeType="1" noTextEdit="1"/>
          </p:cNvSpPr>
          <p:nvPr/>
        </p:nvSpPr>
        <p:spPr bwMode="auto">
          <a:xfrm rot="-2118067">
            <a:off x="-207" y="511509"/>
            <a:ext cx="2385236" cy="85147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2800" kern="10" dirty="0" smtClean="0">
                <a:ln w="19050">
                  <a:solidFill>
                    <a:srgbClr val="99CCFF"/>
                  </a:solidFill>
                  <a:round/>
                  <a:headEnd type="none" w="sm" len="sm"/>
                  <a:tailEnd type="none" w="sm" len="sm"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DilleniaUPC"/>
                <a:cs typeface="DilleniaUPC"/>
              </a:rPr>
              <a:t>นิติรัฐ</a:t>
            </a:r>
            <a:endParaRPr lang="en-US" sz="2800" kern="10" dirty="0">
              <a:ln w="19050">
                <a:solidFill>
                  <a:srgbClr val="99CCFF"/>
                </a:solidFill>
                <a:round/>
                <a:headEnd type="none" w="sm" len="sm"/>
                <a:tailEnd type="none" w="sm" len="sm"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30" name="Oval 16"/>
          <p:cNvSpPr>
            <a:spLocks noChangeArrowheads="1"/>
          </p:cNvSpPr>
          <p:nvPr/>
        </p:nvSpPr>
        <p:spPr bwMode="auto">
          <a:xfrm>
            <a:off x="5029200" y="5105400"/>
            <a:ext cx="1295400" cy="609600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1" name="Oval 16"/>
          <p:cNvSpPr>
            <a:spLocks noChangeArrowheads="1"/>
          </p:cNvSpPr>
          <p:nvPr/>
        </p:nvSpPr>
        <p:spPr bwMode="auto">
          <a:xfrm>
            <a:off x="4267200" y="5562600"/>
            <a:ext cx="990600" cy="719138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5105400" y="4648200"/>
            <a:ext cx="1158875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8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X</a:t>
            </a:r>
          </a:p>
        </p:txBody>
      </p:sp>
      <p:sp>
        <p:nvSpPr>
          <p:cNvPr id="33" name="WordArt 25"/>
          <p:cNvSpPr>
            <a:spLocks noChangeArrowheads="1" noChangeShapeType="1" noTextEdit="1"/>
          </p:cNvSpPr>
          <p:nvPr/>
        </p:nvSpPr>
        <p:spPr bwMode="auto">
          <a:xfrm>
            <a:off x="2580258" y="44624"/>
            <a:ext cx="4223990" cy="8048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“คุณธรรมสร้างความเท่าเทียม”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7597733"/>
      </p:ext>
    </p:extLst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25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225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25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22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2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500"/>
                                        <p:tgtEl>
                                          <p:spTgt spid="22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4" dur="500"/>
                                        <p:tgtEl>
                                          <p:spTgt spid="225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0" fill="hold"/>
                                        <p:tgtEl>
                                          <p:spTgt spid="22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0" fill="hold"/>
                                        <p:tgtEl>
                                          <p:spTgt spid="22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0" fill="hold"/>
                                        <p:tgtEl>
                                          <p:spTgt spid="225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0" fill="hold"/>
                                        <p:tgtEl>
                                          <p:spTgt spid="225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0" fill="hold"/>
                                        <p:tgtEl>
                                          <p:spTgt spid="225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0" fill="hold"/>
                                        <p:tgtEl>
                                          <p:spTgt spid="225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0"/>
                            </p:stCondLst>
                            <p:childTnLst>
                              <p:par>
                                <p:cTn id="10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5" dur="500"/>
                                        <p:tgtEl>
                                          <p:spTgt spid="2253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0" fill="hold"/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0" fill="hold"/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3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7" grpId="0" animBg="1"/>
      <p:bldP spid="225306" grpId="0" animBg="1"/>
      <p:bldP spid="225282" grpId="0" animBg="1"/>
      <p:bldP spid="225283" grpId="0" animBg="1"/>
      <p:bldP spid="225284" grpId="0" animBg="1"/>
      <p:bldP spid="225285" grpId="0" animBg="1"/>
      <p:bldP spid="225286" grpId="0" animBg="1"/>
      <p:bldP spid="225287" grpId="0" autoUpdateAnimBg="0"/>
      <p:bldP spid="225288" grpId="0" autoUpdateAnimBg="0"/>
      <p:bldP spid="225289" grpId="0" autoUpdateAnimBg="0"/>
      <p:bldP spid="225291" grpId="0" animBg="1"/>
      <p:bldP spid="225302" grpId="0"/>
      <p:bldP spid="225303" grpId="0"/>
      <p:bldP spid="225304" grpId="0"/>
      <p:bldP spid="225305" grpId="0" animBg="1"/>
      <p:bldP spid="29" grpId="0" animBg="1"/>
      <p:bldP spid="30" grpId="0" animBg="1"/>
      <p:bldP spid="31" grpId="0" animBg="1"/>
      <p:bldP spid="32" grpId="0"/>
      <p:bldP spid="3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2" descr="J02330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91400" y="5949950"/>
            <a:ext cx="1704975" cy="854075"/>
          </a:xfrm>
        </p:spPr>
      </p:pic>
      <p:sp>
        <p:nvSpPr>
          <p:cNvPr id="24781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คุณธรรม </a:t>
            </a:r>
            <a:r>
              <a:rPr lang="en-US" sz="6600" b="1" dirty="0" smtClean="0">
                <a:solidFill>
                  <a:srgbClr val="FFFF00"/>
                </a:solidFill>
                <a:latin typeface="EucrosiaUPC" pitchFamily="18" charset="-34"/>
                <a:cs typeface="EucrosiaUPC" pitchFamily="18" charset="-34"/>
              </a:rPr>
              <a:t>(Virtue)</a:t>
            </a:r>
            <a:endParaRPr lang="th-TH" sz="6600" b="1" dirty="0" smtClean="0">
              <a:solidFill>
                <a:srgbClr val="FFFF00"/>
              </a:solidFill>
              <a:latin typeface="EucrosiaUPC" pitchFamily="18" charset="-34"/>
              <a:cs typeface="EucrosiaUPC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512" y="1412776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4800" dirty="0" smtClean="0">
                <a:solidFill>
                  <a:srgbClr val="FFCCFF"/>
                </a:solidFill>
              </a:rPr>
              <a:t>   </a:t>
            </a:r>
            <a:r>
              <a:rPr lang="th-TH" sz="4800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th-TH" sz="4800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คุณธรรม </a:t>
            </a:r>
            <a:r>
              <a:rPr lang="th-TH" sz="48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คือ ความดีที่มีอยู่ในใจ</a:t>
            </a:r>
            <a:r>
              <a:rPr lang="th-TH" sz="48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ที่ทำให้เกิดผลดีต่อผู้อื่น </a:t>
            </a:r>
            <a:r>
              <a:rPr lang="th-TH" sz="4800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โดย </a:t>
            </a:r>
            <a:r>
              <a:rPr lang="th-TH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คน</a:t>
            </a:r>
            <a:r>
              <a:rPr lang="th-TH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ดีมี</a:t>
            </a:r>
            <a:r>
              <a:rPr lang="th-TH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คุณธรรมต้อง ซื่อสัตย์</a:t>
            </a:r>
            <a:r>
              <a:rPr lang="th-TH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สุจริต </a:t>
            </a:r>
            <a:r>
              <a:rPr lang="th-TH" sz="4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คิดดี พูดดี ทำดี </a:t>
            </a:r>
            <a:r>
              <a:rPr lang="th-TH" sz="4800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คิด</a:t>
            </a:r>
            <a:r>
              <a:rPr lang="th-TH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ตรง พูดตรง ทำตรง ทั้งต่อหน้าและลับหลัง ไม่</a:t>
            </a:r>
            <a:r>
              <a:rPr lang="th-TH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พลิกพริ้ว</a:t>
            </a:r>
            <a:r>
              <a:rPr lang="th-TH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ในคำพูดและการกระทำ </a:t>
            </a:r>
            <a:r>
              <a:rPr lang="th-TH" sz="480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รวมถึงต้องมี</a:t>
            </a:r>
            <a:r>
              <a:rPr lang="th-TH" sz="48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เมตตาช่วยเหลือผู้ตกทุกข์ได้ยาก</a:t>
            </a:r>
            <a:r>
              <a:rPr lang="th-TH" sz="480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48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ที่สำคัญ </a:t>
            </a:r>
            <a:r>
              <a:rPr lang="th-TH" sz="480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ต้องไม่เบียดเบียนคนอื่น ไม่คดโกง ไม่ข่มเหงผู้ที่อ่อนแอกว่าหรือผู้หญิง </a:t>
            </a:r>
            <a:r>
              <a:rPr lang="th-TH" sz="4800" u="sng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ไม่ฉ้อราษฎร์บังหลวง และไม่ทำ</a:t>
            </a:r>
            <a:r>
              <a:rPr lang="th-TH" sz="4800" u="sng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ทุจริต</a:t>
            </a:r>
            <a:r>
              <a:rPr lang="th-TH" sz="4800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th-TH" sz="4800" dirty="0">
              <a:solidFill>
                <a:srgbClr val="FF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148064" y="908720"/>
            <a:ext cx="3655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FFFFFF"/>
                </a:solidFill>
              </a:rPr>
              <a:t>พล.อ. เปรม ติณสูรานนท์, ปาฐกถา 3 เม.ย.55</a:t>
            </a:r>
            <a:endParaRPr lang="th-TH" sz="2400" dirty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55576" y="2132856"/>
            <a:ext cx="8208912" cy="0"/>
          </a:xfrm>
          <a:prstGeom prst="line">
            <a:avLst/>
          </a:pr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5868144" y="2132856"/>
            <a:ext cx="2736304" cy="792088"/>
          </a:xfrm>
          <a:prstGeom prst="ellipse">
            <a:avLst/>
          </a:prstGeom>
          <a:noFill/>
          <a:ln w="38100"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07504" y="3501008"/>
            <a:ext cx="6796136" cy="0"/>
          </a:xfrm>
          <a:prstGeom prst="line">
            <a:avLst/>
          </a:prstGeom>
          <a:ln w="57150">
            <a:solidFill>
              <a:srgbClr val="FF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1763688" y="5589240"/>
            <a:ext cx="738031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96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“ทำความดีด้วยตนเอง”</a:t>
            </a:r>
            <a:endParaRPr lang="en-US" sz="96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7092280" y="3501008"/>
            <a:ext cx="171095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79512" y="4221088"/>
            <a:ext cx="352839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/>
          <p:cNvSpPr/>
          <p:nvPr/>
        </p:nvSpPr>
        <p:spPr>
          <a:xfrm>
            <a:off x="3707904" y="4149080"/>
            <a:ext cx="3267744" cy="1008112"/>
          </a:xfrm>
          <a:prstGeom prst="ellipse">
            <a:avLst/>
          </a:prstGeom>
          <a:noFill/>
          <a:ln w="38100">
            <a:solidFill>
              <a:srgbClr val="FF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2011733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2" descr="J02330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91400" y="5949950"/>
            <a:ext cx="1704975" cy="854075"/>
          </a:xfrm>
        </p:spPr>
      </p:pic>
      <p:sp>
        <p:nvSpPr>
          <p:cNvPr id="24781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จริยธรรม </a:t>
            </a:r>
            <a:r>
              <a:rPr lang="en-US" sz="66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(Ethic)</a:t>
            </a:r>
            <a:endParaRPr lang="th-TH" sz="6600" b="1" dirty="0" smtClean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47813" name="Text Box 5"/>
          <p:cNvSpPr txBox="1">
            <a:spLocks noChangeArrowheads="1"/>
          </p:cNvSpPr>
          <p:nvPr/>
        </p:nvSpPr>
        <p:spPr bwMode="auto">
          <a:xfrm>
            <a:off x="454546" y="1591047"/>
            <a:ext cx="858195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h-TH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</a:t>
            </a:r>
            <a:r>
              <a:rPr lang="th-TH" sz="5400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จริยธรรม </a:t>
            </a:r>
            <a:r>
              <a:rPr lang="th-TH" sz="5400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หมายถึง ความประพฤติทางกายและ</a:t>
            </a:r>
            <a:r>
              <a:rPr lang="th-TH" sz="5400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วาจาที่</a:t>
            </a:r>
            <a:r>
              <a:rPr lang="th-TH" sz="5400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แสดงออกถึงธรรมะที่มีอยู่ในใจ </a:t>
            </a:r>
            <a:r>
              <a:rPr lang="th-TH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ซึ่งท่านได้สรุปความแตกต่าง</a:t>
            </a:r>
            <a:r>
              <a:rPr lang="th-TH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ของคุณธรรม</a:t>
            </a:r>
            <a:r>
              <a:rPr lang="th-TH" sz="54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และจริยธรรมว่า </a:t>
            </a:r>
            <a:r>
              <a:rPr lang="th-TH" sz="540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คุณธรรมเป็นธรรมะที่</a:t>
            </a:r>
            <a:r>
              <a:rPr lang="th-TH" sz="54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ควบคุม</a:t>
            </a:r>
            <a:r>
              <a:rPr lang="th-TH" sz="5400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พฤติกรรมทาง</a:t>
            </a:r>
            <a:r>
              <a:rPr lang="th-TH" sz="5400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กาย วาจา และใจ</a:t>
            </a:r>
            <a:r>
              <a:rPr lang="th-TH" sz="5400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h-TH" sz="5400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ส่วน</a:t>
            </a:r>
            <a:r>
              <a:rPr lang="th-TH" sz="5400" u="sng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จริยธรรมไม่สามารถ</a:t>
            </a:r>
            <a:r>
              <a:rPr lang="th-TH" sz="5400" u="sng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ควบคุม  จิตใจได้ควบคุม</a:t>
            </a:r>
            <a:r>
              <a:rPr lang="th-TH" sz="5400" u="sng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ได้แต่เพียงวาจาและกาย</a:t>
            </a:r>
            <a:r>
              <a:rPr lang="th-TH" sz="5400" u="sng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เท่านั้น</a:t>
            </a:r>
            <a:r>
              <a:rPr lang="th-TH" sz="5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”</a:t>
            </a:r>
            <a:endParaRPr lang="th-TH" sz="5400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2"/>
            <a:ext cx="3876675" cy="646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755576" y="2276872"/>
            <a:ext cx="7704856" cy="0"/>
          </a:xfrm>
          <a:prstGeom prst="line">
            <a:avLst/>
          </a:pr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539552" y="3140968"/>
            <a:ext cx="6192688" cy="0"/>
          </a:xfrm>
          <a:prstGeom prst="line">
            <a:avLst/>
          </a:prstGeom>
          <a:ln w="57150">
            <a:solidFill>
              <a:srgbClr val="00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/>
          <p:cNvSpPr/>
          <p:nvPr/>
        </p:nvSpPr>
        <p:spPr>
          <a:xfrm>
            <a:off x="3635896" y="2420888"/>
            <a:ext cx="1368152" cy="936104"/>
          </a:xfrm>
          <a:prstGeom prst="ellipse">
            <a:avLst/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FF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611560" y="4797152"/>
            <a:ext cx="7920880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39552" y="5589240"/>
            <a:ext cx="2088232" cy="0"/>
          </a:xfrm>
          <a:prstGeom prst="line">
            <a:avLst/>
          </a:prstGeom>
          <a:ln w="571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563888" y="5589240"/>
            <a:ext cx="1512168" cy="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907704" y="6453336"/>
            <a:ext cx="6552728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971600" y="880844"/>
            <a:ext cx="734481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66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คำแนะนำ ตักเตือน ให้ประพฤติดี</a:t>
            </a:r>
            <a:endParaRPr lang="en-US" sz="66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506856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7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3" grpId="0" build="allAtOnce"/>
      <p:bldP spid="7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260648"/>
            <a:ext cx="8712968" cy="729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“...ท่านทั้งหลาย ซึ่งมีความรู้ ความคิด สติปัญญา สามารถที่จะสร้างประโยชน์ต่างๆ ได้พร้อมมูลอยู่นี้ </a:t>
            </a:r>
            <a:r>
              <a:rPr lang="th-TH" i="1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ถ้าขาดวินัย ก็อาจปล่อยตัว ปล่อยใจ ให้เป็นไป</a:t>
            </a:r>
            <a:r>
              <a:rPr lang="th-TH" i="1" u="sng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ตามความสะดวกสบาย</a:t>
            </a:r>
            <a:r>
              <a:rPr lang="th-TH" i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ทำให้สูญเสียประโยชน์ที่พึงได้ไปเปล่าๆ </a:t>
            </a:r>
            <a:r>
              <a:rPr lang="th-TH" i="1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เท่ากับได้</a:t>
            </a:r>
            <a:r>
              <a:rPr lang="th-TH" i="1" u="sng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เบียดเบียน</a:t>
            </a:r>
            <a:r>
              <a:rPr lang="th-TH" i="1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ทำลายตนเองและทำลายผู้อื่น</a:t>
            </a:r>
            <a:r>
              <a:rPr lang="th-TH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ให้เสียหายด้วยอย่างน่าตำหนิที่สุด เพราะฉะนั้น จึง</a:t>
            </a:r>
            <a:r>
              <a:rPr lang="th-TH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จำเป็นที่ทุกคนจะต้อง</a:t>
            </a:r>
            <a:r>
              <a:rPr lang="th-TH" i="1" u="sng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ใช้วินัยบังคับ คือ บังคับให้ทำความดี </a:t>
            </a:r>
            <a:r>
              <a:rPr lang="th-TH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ความเจริญ ให้แก่ตน และเผื่อแผ่ความคิดความเจริญนั้น แก่ผู้อื่นพร้อมกันไปด้วย</a:t>
            </a:r>
            <a:r>
              <a:rPr lang="th-TH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...”</a:t>
            </a:r>
          </a:p>
          <a:p>
            <a:endParaRPr lang="th-TH" i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th-TH" sz="44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44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</a:t>
            </a:r>
            <a:r>
              <a:rPr lang="th-TH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พระบรมราโชวาทพระบาทสมเด็จพระเจ้าอยู่หัว</a:t>
            </a:r>
          </a:p>
          <a:p>
            <a:r>
              <a:rPr lang="th-TH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ในพิธีพระราชทานปริญญาบัตรมหาวิทยาลัยรามคำแหง</a:t>
            </a:r>
          </a:p>
          <a:p>
            <a:r>
              <a:rPr lang="th-TH" sz="3200" i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h-TH" sz="3200" i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๒๐ ธันวาคม ๒๕๒๐</a:t>
            </a:r>
          </a:p>
          <a:p>
            <a:endParaRPr lang="th-TH" dirty="0">
              <a:solidFill>
                <a:srgbClr val="FFFFFF"/>
              </a:solidFill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043608" y="3186976"/>
            <a:ext cx="4824536" cy="792088"/>
          </a:xfrm>
          <a:prstGeom prst="ellipse">
            <a:avLst/>
          </a:prstGeom>
          <a:noFill/>
          <a:ln w="571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2699792" y="2132856"/>
            <a:ext cx="1512168" cy="648072"/>
          </a:xfrm>
          <a:prstGeom prst="ellipse">
            <a:avLst/>
          </a:prstGeom>
          <a:noFill/>
          <a:ln w="571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FFFFFF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4499992" y="1412776"/>
            <a:ext cx="406845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323528" y="1988840"/>
            <a:ext cx="4392488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66FF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" name="Rectangle 9"/>
          <p:cNvSpPr/>
          <p:nvPr/>
        </p:nvSpPr>
        <p:spPr>
          <a:xfrm>
            <a:off x="179512" y="4365104"/>
            <a:ext cx="878497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88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“วินัย </a:t>
            </a:r>
            <a:r>
              <a:rPr lang="en-US" sz="88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 </a:t>
            </a:r>
            <a:r>
              <a:rPr lang="th-TH" sz="88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บังคับให้คนทำดี”</a:t>
            </a:r>
            <a:endParaRPr lang="en-US" sz="88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5366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55104" y="116632"/>
            <a:ext cx="8153400" cy="1143000"/>
          </a:xfrm>
        </p:spPr>
        <p:txBody>
          <a:bodyPr/>
          <a:lstStyle/>
          <a:p>
            <a:pPr algn="ctr">
              <a:lnSpc>
                <a:spcPct val="150000"/>
              </a:lnSpc>
              <a:defRPr/>
            </a:pPr>
            <a:r>
              <a:rPr lang="th-TH" sz="8000" b="1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แหล่งที่มาของความประพฤติดี</a:t>
            </a:r>
            <a:endParaRPr lang="en-US" sz="5400" b="1" dirty="0">
              <a:solidFill>
                <a:srgbClr val="FF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51520" y="2300679"/>
            <a:ext cx="86409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857250" indent="-857250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คุณธรรม </a:t>
            </a:r>
            <a:r>
              <a:rPr lang="en-US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:</a:t>
            </a:r>
            <a:r>
              <a:rPr lang="th-TH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 ความดีในจิตใจตนเอง</a:t>
            </a:r>
            <a:endParaRPr lang="th-TH" sz="7200" dirty="0">
              <a:ln w="31550" cmpd="sng">
                <a:gradFill>
                  <a:gsLst>
                    <a:gs pos="70000">
                      <a:srgbClr val="E78A2D">
                        <a:shade val="50000"/>
                        <a:satMod val="190000"/>
                      </a:srgbClr>
                    </a:gs>
                    <a:gs pos="0">
                      <a:srgbClr val="E78A2D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78A2D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3740839"/>
            <a:ext cx="86409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857250" indent="-857250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จริยธรรม </a:t>
            </a:r>
            <a:r>
              <a:rPr lang="en-US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:</a:t>
            </a:r>
            <a:r>
              <a:rPr lang="th-TH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 คำแนะนำ ตักเตือน</a:t>
            </a:r>
            <a:endParaRPr lang="th-TH" sz="7200" dirty="0">
              <a:ln w="31550" cmpd="sng">
                <a:gradFill>
                  <a:gsLst>
                    <a:gs pos="70000">
                      <a:srgbClr val="E78A2D">
                        <a:shade val="50000"/>
                        <a:satMod val="190000"/>
                      </a:srgbClr>
                    </a:gs>
                    <a:gs pos="0">
                      <a:srgbClr val="E78A2D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78A2D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3528" y="5253007"/>
            <a:ext cx="864096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857250" indent="-857250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วินัย </a:t>
            </a:r>
            <a:r>
              <a:rPr lang="en-US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:</a:t>
            </a:r>
            <a:r>
              <a:rPr lang="th-TH" sz="72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 บังคับให้ทำความดี</a:t>
            </a:r>
            <a:endParaRPr lang="th-TH" sz="7200" dirty="0">
              <a:ln w="31550" cmpd="sng">
                <a:gradFill>
                  <a:gsLst>
                    <a:gs pos="70000">
                      <a:srgbClr val="E78A2D">
                        <a:shade val="50000"/>
                        <a:satMod val="190000"/>
                      </a:srgbClr>
                    </a:gs>
                    <a:gs pos="0">
                      <a:srgbClr val="E78A2D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78A2D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5849" y="1388244"/>
            <a:ext cx="5224463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6156176" y="3740839"/>
            <a:ext cx="2160240" cy="1056313"/>
          </a:xfrm>
          <a:prstGeom prst="ellipse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h-TH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726797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9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J02330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08850" y="5949950"/>
            <a:ext cx="1704975" cy="854075"/>
          </a:xfrm>
        </p:spPr>
      </p:pic>
      <p:sp>
        <p:nvSpPr>
          <p:cNvPr id="188419" name="Rectangle 3"/>
          <p:cNvSpPr>
            <a:spLocks noGrp="1" noChangeArrowheads="1"/>
          </p:cNvSpPr>
          <p:nvPr>
            <p:ph type="title"/>
          </p:nvPr>
        </p:nvSpPr>
        <p:spPr>
          <a:xfrm>
            <a:off x="144016" y="44624"/>
            <a:ext cx="8892480" cy="1143000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th-TH" sz="60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ประมวลความประพฤติ </a:t>
            </a:r>
            <a:r>
              <a:rPr lang="en-US" sz="60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(Code of Conduct)</a:t>
            </a:r>
            <a:endParaRPr lang="th-TH" sz="5400" b="1" dirty="0" smtClean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188420" name="Text Box 4"/>
          <p:cNvSpPr txBox="1">
            <a:spLocks noChangeArrowheads="1"/>
          </p:cNvSpPr>
          <p:nvPr/>
        </p:nvSpPr>
        <p:spPr bwMode="auto">
          <a:xfrm>
            <a:off x="73025" y="1470025"/>
            <a:ext cx="90360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defRPr/>
            </a:pPr>
            <a:r>
              <a:rPr lang="th-TH" sz="48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“คำแนะนำความประพฤติที่สังคมนั้นกำหนดว่า เป็นสิ่งดีที่ควรทำ และสิ่งไม่ดีที่ไม่ควรทำ” </a:t>
            </a:r>
            <a:r>
              <a:rPr lang="en-US" sz="4800" dirty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sz="4800" i="1" dirty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 &amp; Don’t</a:t>
            </a:r>
            <a:r>
              <a:rPr lang="en-US" sz="4800" dirty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endParaRPr lang="th-TH" sz="4800" dirty="0">
              <a:solidFill>
                <a:srgbClr val="FF66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88421" name="Text Box 5"/>
          <p:cNvSpPr txBox="1">
            <a:spLocks noChangeArrowheads="1"/>
          </p:cNvSpPr>
          <p:nvPr/>
        </p:nvSpPr>
        <p:spPr bwMode="auto">
          <a:xfrm>
            <a:off x="73025" y="2636838"/>
            <a:ext cx="903605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i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“Must </a:t>
            </a:r>
            <a:r>
              <a:rPr lang="en-US" i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Do/not Do”  </a:t>
            </a:r>
            <a:r>
              <a:rPr lang="en-US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 </a:t>
            </a:r>
            <a:r>
              <a:rPr lang="th-TH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ปฏิบัติตามที่กฎหมาย</a:t>
            </a:r>
            <a:r>
              <a:rPr lang="th-TH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กำหนด</a:t>
            </a:r>
            <a:r>
              <a:rPr lang="en-US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en-US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aw)</a:t>
            </a:r>
            <a:endParaRPr lang="th-TH" dirty="0">
              <a:solidFill>
                <a:srgbClr val="00FF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“Have to Do” =  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ปฏิบัติ</a:t>
            </a:r>
            <a:r>
              <a:rPr lang="th-TH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ตามนโยบาย ระเบียบปฏิบัติ คู่มือ</a:t>
            </a:r>
            <a:r>
              <a:rPr lang="en-US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en-US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olicy)</a:t>
            </a:r>
            <a:endParaRPr lang="th-TH" dirty="0">
              <a:solidFill>
                <a:srgbClr val="FFCC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“Should Do”  =  </a:t>
            </a:r>
            <a:r>
              <a:rPr lang="th-TH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มาตรฐานสากลที่นำมาประยุกต์ใช้</a:t>
            </a:r>
            <a:r>
              <a:rPr lang="en-US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</a:t>
            </a:r>
            <a:r>
              <a:rPr lang="en-US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niversal)</a:t>
            </a:r>
            <a:endParaRPr lang="th-TH" dirty="0">
              <a:solidFill>
                <a:srgbClr val="FFCC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eaLnBrk="1" hangingPunct="1">
              <a:spcBef>
                <a:spcPct val="50000"/>
              </a:spcBef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“Ought to Do” =  </a:t>
            </a:r>
            <a:r>
              <a:rPr lang="th-TH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เห็นพ้องต้องกันว่า “ดี ถูกต้อง เป็นธรรม”</a:t>
            </a:r>
            <a:r>
              <a:rPr lang="en-US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</a:t>
            </a:r>
            <a:r>
              <a:rPr lang="en-US" u="sng" dirty="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</a:t>
            </a:r>
            <a:r>
              <a:rPr lang="en-US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elf)</a:t>
            </a:r>
            <a:endParaRPr lang="th-TH" sz="3200" dirty="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44742" name="Text Box 6"/>
          <p:cNvSpPr txBox="1">
            <a:spLocks noChangeArrowheads="1"/>
          </p:cNvSpPr>
          <p:nvPr/>
        </p:nvSpPr>
        <p:spPr bwMode="auto">
          <a:xfrm>
            <a:off x="5623636" y="908050"/>
            <a:ext cx="326884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i="1" dirty="0" smtClean="0">
                <a:solidFill>
                  <a:srgbClr val="FF99FF"/>
                </a:solidFill>
                <a:latin typeface="Times New Roman" pitchFamily="18" charset="0"/>
              </a:rPr>
              <a:t>Australian Code of Conduct</a:t>
            </a:r>
            <a:endParaRPr lang="th-TH" sz="2000" i="1" dirty="0">
              <a:solidFill>
                <a:srgbClr val="FF99FF"/>
              </a:solidFill>
              <a:latin typeface="Times New Roman" pitchFamily="1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0" y="6105525"/>
            <a:ext cx="928846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h-TH" i="1" dirty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h-TH" sz="4400" u="sng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สิ่งที่ควรจัดทำ</a:t>
            </a:r>
            <a:r>
              <a:rPr lang="th-TH" sz="4400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  <a:r>
              <a:rPr lang="th-TH" sz="4400" i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“แนวทางการปฏิบัติตามประมวลจริยธรรม</a:t>
            </a:r>
            <a:r>
              <a:rPr lang="th-TH" sz="4400" i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”</a:t>
            </a:r>
            <a:r>
              <a:rPr lang="en-US" sz="4400" i="1" dirty="0" smtClean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(UK.)</a:t>
            </a:r>
            <a:endParaRPr lang="th-TH" sz="3200" i="1" u="sng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5410200" y="5333999"/>
            <a:ext cx="2888456" cy="7715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0" y="4267200"/>
            <a:ext cx="9144000" cy="7620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WordArt 19"/>
          <p:cNvSpPr>
            <a:spLocks noChangeArrowheads="1" noChangeShapeType="1" noTextEdit="1"/>
          </p:cNvSpPr>
          <p:nvPr/>
        </p:nvSpPr>
        <p:spPr bwMode="auto">
          <a:xfrm>
            <a:off x="7884367" y="3243510"/>
            <a:ext cx="1133697" cy="4735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18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วินัย</a:t>
            </a:r>
            <a:endParaRPr lang="en-US" sz="18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289572" y="676870"/>
            <a:ext cx="45866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eaLnBrk="1" hangingPunct="1"/>
            <a:r>
              <a:rPr lang="en-US" sz="54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B9B9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“</a:t>
            </a:r>
            <a:r>
              <a:rPr lang="th-TH" sz="54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B9B9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ประกาศต่อสาธารณะ</a:t>
            </a:r>
            <a:r>
              <a:rPr lang="en-US" sz="54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B9B9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”</a:t>
            </a:r>
            <a:endParaRPr lang="en-US" sz="54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2DB9B9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12" name="WordArt 19"/>
          <p:cNvSpPr>
            <a:spLocks noChangeArrowheads="1" noChangeShapeType="1" noTextEdit="1"/>
          </p:cNvSpPr>
          <p:nvPr/>
        </p:nvSpPr>
        <p:spPr bwMode="auto">
          <a:xfrm>
            <a:off x="7508353" y="4950823"/>
            <a:ext cx="1509712" cy="5529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จริยธรรม</a:t>
            </a:r>
            <a:endParaRPr lang="en-US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14" name="WordArt 19"/>
          <p:cNvSpPr>
            <a:spLocks noChangeArrowheads="1" noChangeShapeType="1" noTextEdit="1"/>
          </p:cNvSpPr>
          <p:nvPr/>
        </p:nvSpPr>
        <p:spPr bwMode="auto">
          <a:xfrm>
            <a:off x="7452320" y="2269306"/>
            <a:ext cx="1600722" cy="655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18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อาญา/ละเมิด</a:t>
            </a:r>
            <a:endParaRPr lang="en-US" sz="18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20994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8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84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84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884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884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884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88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20" grpId="0" build="allAtOnce"/>
      <p:bldP spid="188421" grpId="0" build="allAtOnce"/>
      <p:bldP spid="188423" grpId="0" build="allAtOnce"/>
      <p:bldP spid="8" grpId="0" animBg="1"/>
      <p:bldP spid="10" grpId="0" animBg="1"/>
      <p:bldP spid="2" grpId="0"/>
      <p:bldP spid="1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8258" name="Picture 2" descr="J0233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07275" y="5949950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59" name="Rectangle 3"/>
          <p:cNvSpPr>
            <a:spLocks noGrp="1" noChangeArrowheads="1"/>
          </p:cNvSpPr>
          <p:nvPr>
            <p:ph type="title"/>
          </p:nvPr>
        </p:nvSpPr>
        <p:spPr>
          <a:xfrm>
            <a:off x="76200" y="152400"/>
            <a:ext cx="6477000" cy="1143000"/>
          </a:xfrm>
        </p:spPr>
        <p:txBody>
          <a:bodyPr/>
          <a:lstStyle/>
          <a:p>
            <a:pPr eaLnBrk="1" hangingPunct="1">
              <a:defRPr/>
            </a:pPr>
            <a:r>
              <a:rPr lang="th-TH" b="1" dirty="0" smtClean="0">
                <a:solidFill>
                  <a:srgbClr val="00FFFF"/>
                </a:solidFill>
                <a:cs typeface="DilleniaUPC" pitchFamily="18" charset="-34"/>
              </a:rPr>
              <a:t>พลอากาศเอก วีรวิท  คงศักดิ์</a:t>
            </a:r>
            <a:r>
              <a:rPr lang="th-TH" b="1" dirty="0" smtClean="0">
                <a:cs typeface="DilleniaUPC" pitchFamily="18" charset="-34"/>
              </a:rPr>
              <a:t/>
            </a:r>
            <a:br>
              <a:rPr lang="th-TH" b="1" dirty="0" smtClean="0">
                <a:cs typeface="DilleniaUPC" pitchFamily="18" charset="-34"/>
              </a:rPr>
            </a:br>
            <a:r>
              <a:rPr lang="th-TH" sz="2800" b="1" dirty="0" smtClean="0">
                <a:solidFill>
                  <a:srgbClr val="00FF00"/>
                </a:solidFill>
                <a:cs typeface="DilleniaUPC" pitchFamily="18" charset="-34"/>
              </a:rPr>
              <a:t>ข้าราชการบำนาญสำนักงานปลัดกระทรวงกลาโหม,</a:t>
            </a:r>
            <a:r>
              <a:rPr lang="th-TH" sz="2800" b="1" dirty="0" smtClean="0">
                <a:solidFill>
                  <a:srgbClr val="FF99FF"/>
                </a:solidFill>
                <a:cs typeface="DilleniaUPC" pitchFamily="18" charset="-34"/>
              </a:rPr>
              <a:t> อดีตสมาชิกวุฒิสภา</a:t>
            </a:r>
            <a:endParaRPr lang="th-TH" sz="3600" b="1" dirty="0" smtClean="0">
              <a:solidFill>
                <a:srgbClr val="FF99FF"/>
              </a:solidFill>
              <a:cs typeface="DilleniaUPC" pitchFamily="18" charset="-34"/>
            </a:endParaRPr>
          </a:p>
        </p:txBody>
      </p:sp>
      <p:sp>
        <p:nvSpPr>
          <p:cNvPr id="6082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395288" y="1366838"/>
            <a:ext cx="8382000" cy="5734050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dirty="0" smtClean="0"/>
              <a:t> </a:t>
            </a: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มัธยมสาธิต วิทยาลัยวิชาการศึกษา ปทุมวัน รุ่นที่ 7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นักเรียนเตรียมทหาร รุ่นที่ 6 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นักเรียนนายเรืออากาศ รุ่นที่ 13 (สื่อสาร)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หลักสูตรนักบินประจำกอง (ไอพ่น) รุ่น น.41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ศิลปศา</a:t>
            </a: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สตรมหาบัณฑิต สาขารัฐศาสตร์ มหาวิทยาลัยรามคำแหง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วิทยาลัยป้องกันราชอาณาจักร ภาครัฐร่วมเอกชน (</a:t>
            </a:r>
            <a:r>
              <a:rPr lang="th-TH" b="1" dirty="0" err="1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วป</a:t>
            </a: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รอ.4010)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การบริหารงานภาครัฐและกฎหมายมหาชน สถาบันพระปกเกล้า (</a:t>
            </a:r>
            <a:r>
              <a:rPr lang="th-TH" b="1" dirty="0" err="1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ปร</a:t>
            </a: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ม.2)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การเมืองการปกครองสำหรับผู้บริหารระดับสูง สถาบันพระปกเกล้า (</a:t>
            </a:r>
            <a:r>
              <a:rPr lang="th-TH" b="1" dirty="0" err="1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ปปร.</a:t>
            </a: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11)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เศรษฐกิจสาธารณะสำหรับผู้บริหารระดับสูง สถาบันพระปกเกล้า (</a:t>
            </a:r>
            <a:r>
              <a:rPr lang="th-TH" b="1" dirty="0" err="1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ปศส.</a:t>
            </a: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9)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กรรมการบริษัทไทย </a:t>
            </a:r>
            <a:r>
              <a:rPr lang="en-US" sz="24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(DCP. 37)</a:t>
            </a:r>
            <a:r>
              <a:rPr lang="en-US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สถาบันกรรมการบริษัทไทย</a:t>
            </a:r>
            <a:r>
              <a:rPr lang="en-US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en-US" sz="24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(IOD.)</a:t>
            </a:r>
            <a:r>
              <a:rPr lang="th-TH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</a:t>
            </a:r>
          </a:p>
        </p:txBody>
      </p:sp>
      <p:pic>
        <p:nvPicPr>
          <p:cNvPr id="6" name="Picture 5" descr="สมาชิกวุฒิสภา ธ.ค.5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53200" y="0"/>
            <a:ext cx="2590800" cy="356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8137031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08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2" descr="J02330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62825" y="5949950"/>
            <a:ext cx="1704975" cy="854075"/>
          </a:xfrm>
          <a:noFill/>
        </p:spPr>
      </p:pic>
      <p:sp>
        <p:nvSpPr>
          <p:cNvPr id="24781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1143000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th-TH" sz="6600" b="1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คุณธรรม - จริยธรรม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00" y="1301750"/>
            <a:ext cx="8915400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เป็น</a:t>
            </a:r>
            <a:r>
              <a:rPr lang="th-TH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สภาพคุณงามความ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ดีงามของบุคคลในสังคมที่ก่อให้เกิดประโยชน์สุขแก่สังคมและผู้อื่น</a:t>
            </a:r>
          </a:p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เป็นสิ่งที่</a:t>
            </a:r>
            <a:r>
              <a:rPr lang="th-TH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เกิดจากเนื้อในตน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ซึ่งสร้างสมมาตั้งแต่เยาว์วัยจนเกิดพลัง</a:t>
            </a:r>
          </a:p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สามารถสร้างขึ้นได้ด้วย</a:t>
            </a:r>
            <a:r>
              <a:rPr lang="th-TH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การกล่อมเกลาทางสังคมและแบบอย่างที่ดี</a:t>
            </a:r>
          </a:p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เกิดจากคำสอนของคนที่ได้รับความเชื่อถือหรือยกย่องเป็นศาสดา</a:t>
            </a:r>
          </a:p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สิ่งแวดล้อมอาจทำให้เบี่ยงเบนต้องหาวิธีควบคุมกิเลส/ความต้องการ</a:t>
            </a:r>
          </a:p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“คุณธรรม” </a:t>
            </a:r>
            <a:r>
              <a:rPr lang="en-US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: </a:t>
            </a:r>
            <a:r>
              <a:rPr lang="th-TH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ควบคุมจิตใจตนเองได้</a:t>
            </a:r>
            <a:r>
              <a:rPr lang="th-TH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โดยไม่ต้องมีผู้ใดตักเตือน</a:t>
            </a:r>
          </a:p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“จริยธรรม” </a:t>
            </a:r>
            <a:r>
              <a:rPr lang="en-US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: </a:t>
            </a:r>
            <a:r>
              <a:rPr lang="th-TH" u="sng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ควบคุมได้แต่</a:t>
            </a:r>
            <a:r>
              <a:rPr lang="th-TH" u="sng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พฤติกรรม</a:t>
            </a:r>
            <a:r>
              <a:rPr lang="th-TH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โดย</a:t>
            </a:r>
            <a:r>
              <a:rPr lang="th-TH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มีการแนะนำ/ตักเตือน</a:t>
            </a:r>
          </a:p>
          <a:p>
            <a:pPr eaLnBrk="1" hangingPunct="1">
              <a:buClr>
                <a:srgbClr val="FF66FF"/>
              </a:buClr>
              <a:buSzPct val="75000"/>
              <a:buFont typeface="Wingdings" pitchFamily="2" charset="2"/>
              <a:buChar char="["/>
              <a:defRPr/>
            </a:pPr>
            <a:r>
              <a:rPr lang="th-TH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คำแนะนำ </a:t>
            </a:r>
            <a:r>
              <a:rPr lang="en-US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:</a:t>
            </a:r>
            <a:r>
              <a:rPr lang="en-US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 </a:t>
            </a:r>
            <a: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จากหลักศาสนา </a:t>
            </a:r>
            <a:r>
              <a:rPr lang="th-TH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คำสอนผู้ที่นับถือ </a:t>
            </a:r>
            <a:r>
              <a:rPr lang="th-TH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</a:rPr>
              <a:t>วัฒนธรรมประเพณี</a:t>
            </a:r>
            <a:endParaRPr lang="en-US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1752600" y="2438400"/>
            <a:ext cx="2362200" cy="762000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081622" y="1772816"/>
            <a:ext cx="495487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eaLnBrk="1" hangingPunct="1"/>
            <a:r>
              <a:rPr lang="th-TH" sz="60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2DB9B9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“ความเป็นคนที่สมบูรณ์”</a:t>
            </a:r>
            <a:endParaRPr lang="en-US" sz="60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2DB9B9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3" name="Oval 2"/>
          <p:cNvSpPr/>
          <p:nvPr/>
        </p:nvSpPr>
        <p:spPr>
          <a:xfrm>
            <a:off x="2362200" y="4876800"/>
            <a:ext cx="3124200" cy="762000"/>
          </a:xfrm>
          <a:prstGeom prst="ellipse">
            <a:avLst/>
          </a:prstGeom>
          <a:noFill/>
          <a:ln w="57150"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th-TH" sz="2800" b="0">
              <a:solidFill>
                <a:srgbClr val="FFFFFF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362200" y="5638800"/>
            <a:ext cx="3276600" cy="598512"/>
          </a:xfrm>
          <a:prstGeom prst="ellipse">
            <a:avLst/>
          </a:prstGeom>
          <a:noFill/>
          <a:ln w="5715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th-TH" sz="2800" b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084168" y="6093296"/>
            <a:ext cx="2808312" cy="0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2313041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478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073" y="0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987824" y="-27384"/>
            <a:ext cx="34195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 smtClean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“Integrity”</a:t>
            </a:r>
            <a:endParaRPr lang="en-US" sz="800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5536" y="3717032"/>
            <a:ext cx="8208912" cy="224502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6" name="Rectangle 5"/>
          <p:cNvSpPr/>
          <p:nvPr/>
        </p:nvSpPr>
        <p:spPr>
          <a:xfrm>
            <a:off x="860572" y="3617729"/>
            <a:ext cx="1983236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dirty="0" smtClean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</a:t>
            </a:r>
            <a:r>
              <a:rPr lang="th-TH" sz="8000" dirty="0" smtClean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ผู้นำ</a:t>
            </a:r>
            <a:r>
              <a:rPr lang="en-US" sz="8000" dirty="0" smtClean="0">
                <a:ln w="18000">
                  <a:solidFill>
                    <a:srgbClr val="333399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”</a:t>
            </a:r>
            <a:endParaRPr lang="en-US" sz="8000" dirty="0">
              <a:ln w="18000">
                <a:solidFill>
                  <a:srgbClr val="333399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17444" y="5962054"/>
            <a:ext cx="57679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โปร่งใส </a:t>
            </a:r>
            <a:r>
              <a:rPr lang="en-US" sz="5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 </a:t>
            </a:r>
            <a:r>
              <a:rPr lang="th-TH" sz="540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ตรวจสอบได้ อธิบายได้</a:t>
            </a:r>
            <a:endParaRPr lang="th-TH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82047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5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71438"/>
            <a:ext cx="8077200" cy="1428750"/>
          </a:xfrm>
          <a:ln>
            <a:solidFill>
              <a:srgbClr val="FF99FF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8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Integrity</a:t>
            </a:r>
            <a:endParaRPr lang="th-TH" sz="8800" b="1" dirty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18022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71438" y="1514475"/>
            <a:ext cx="8893175" cy="5486400"/>
          </a:xfrm>
        </p:spPr>
        <p:txBody>
          <a:bodyPr>
            <a:normAutofit lnSpcReduction="10000"/>
          </a:bodyPr>
          <a:lstStyle/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8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99FF"/>
                </a:solidFill>
                <a:cs typeface="DilleniaUPC" pitchFamily="18" charset="-34"/>
              </a:rPr>
              <a:t>มาจากภาษาละ</a:t>
            </a:r>
            <a:r>
              <a:rPr lang="th-TH" sz="4800" b="1" dirty="0" err="1" smtClean="0">
                <a:solidFill>
                  <a:srgbClr val="FF99FF"/>
                </a:solidFill>
                <a:cs typeface="DilleniaUPC" pitchFamily="18" charset="-34"/>
              </a:rPr>
              <a:t>ติน</a:t>
            </a:r>
            <a:r>
              <a:rPr lang="th-TH" sz="4800" b="1" dirty="0" smtClean="0">
                <a:solidFill>
                  <a:srgbClr val="FF99FF"/>
                </a:solidFill>
                <a:cs typeface="DilleniaUPC" pitchFamily="18" charset="-34"/>
              </a:rPr>
              <a:t>ว่า </a:t>
            </a:r>
            <a:r>
              <a:rPr lang="en-US" sz="4800" b="1" dirty="0" smtClean="0">
                <a:solidFill>
                  <a:srgbClr val="FF99FF"/>
                </a:solidFill>
                <a:latin typeface="DilleniaUPC" pitchFamily="18" charset="-34"/>
                <a:cs typeface="DilleniaUPC" pitchFamily="18" charset="-34"/>
              </a:rPr>
              <a:t>“Integer” : </a:t>
            </a:r>
            <a:r>
              <a:rPr lang="th-TH" sz="4800" b="1" dirty="0" smtClean="0">
                <a:solidFill>
                  <a:srgbClr val="FF99FF"/>
                </a:solidFill>
                <a:latin typeface="DilleniaUPC" pitchFamily="18" charset="-34"/>
                <a:cs typeface="DilleniaUPC" pitchFamily="18" charset="-34"/>
              </a:rPr>
              <a:t>ครบถ้วน สมบูรณ์</a:t>
            </a:r>
            <a:endParaRPr lang="en-US" sz="4800" b="1" dirty="0" smtClean="0">
              <a:solidFill>
                <a:srgbClr val="FF99FF"/>
              </a:solidFill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48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r>
              <a:rPr lang="en-US" sz="3600" b="1" dirty="0" smtClean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Strength </a:t>
            </a:r>
            <a:r>
              <a:rPr lang="en-US" sz="3600" b="1" dirty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and Firmness of Character</a:t>
            </a:r>
            <a:endParaRPr lang="th-TH" sz="4400" b="1" dirty="0">
              <a:solidFill>
                <a:srgbClr val="00FFFF"/>
              </a:solidFill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00FFFF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r>
              <a:rPr lang="en-US" b="1" dirty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Uncompromising Adherence to A Code of Moral</a:t>
            </a:r>
            <a:endParaRPr lang="th-TH" sz="4400" b="1" dirty="0">
              <a:solidFill>
                <a:srgbClr val="00FFFF"/>
              </a:solidFill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00FFFF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r>
              <a:rPr lang="en-US" sz="3600" b="1" dirty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Moral Uprightness</a:t>
            </a:r>
            <a:endParaRPr lang="th-TH" sz="4400" b="1" dirty="0">
              <a:solidFill>
                <a:srgbClr val="00FFFF"/>
              </a:solidFill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00FFFF"/>
                </a:solidFill>
                <a:cs typeface="DilleniaUPC" pitchFamily="18" charset="-34"/>
              </a:rPr>
              <a:t> </a:t>
            </a: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การยึดมั่นในสิ่งที่ถูกต้อง ชอบธรรม (</a:t>
            </a:r>
            <a:r>
              <a:rPr lang="th-TH" sz="4400" b="1" dirty="0" err="1">
                <a:solidFill>
                  <a:srgbClr val="FFFF00"/>
                </a:solidFill>
                <a:cs typeface="DilleniaUPC" pitchFamily="18" charset="-34"/>
              </a:rPr>
              <a:t>ธานินทร์</a:t>
            </a: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 err="1">
                <a:solidFill>
                  <a:srgbClr val="FFFF00"/>
                </a:solidFill>
                <a:cs typeface="DilleniaUPC" pitchFamily="18" charset="-34"/>
              </a:rPr>
              <a:t>กรัย</a:t>
            </a: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วิเชียร)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 การยึดมั่นในเกียรติ์ศักดิ์ศรี (สำนักงาน ก.พ.)</a:t>
            </a:r>
            <a:endParaRPr lang="en-US" sz="4400" b="1" dirty="0">
              <a:solidFill>
                <a:srgbClr val="FFFF00"/>
              </a:solidFill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en-US" sz="44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>
                <a:solidFill>
                  <a:srgbClr val="66FF33"/>
                </a:solidFill>
                <a:cs typeface="DilleniaUPC" pitchFamily="18" charset="-34"/>
              </a:rPr>
              <a:t>ซื่อตรง </a:t>
            </a:r>
            <a:r>
              <a:rPr lang="th-TH" sz="4400" b="1" dirty="0" smtClean="0">
                <a:solidFill>
                  <a:srgbClr val="66FF33"/>
                </a:solidFill>
                <a:cs typeface="DilleniaUPC" pitchFamily="18" charset="-34"/>
              </a:rPr>
              <a:t>รักษาสัญญา ยืนหยัดในความถูกต้อง </a:t>
            </a:r>
            <a:r>
              <a:rPr lang="th-TH" sz="4400" b="1" dirty="0">
                <a:solidFill>
                  <a:srgbClr val="66FF33"/>
                </a:solidFill>
                <a:cs typeface="DilleniaUPC" pitchFamily="18" charset="-34"/>
              </a:rPr>
              <a:t>(วี</a:t>
            </a:r>
            <a:r>
              <a:rPr lang="th-TH" sz="4400" b="1" dirty="0" err="1">
                <a:solidFill>
                  <a:srgbClr val="66FF33"/>
                </a:solidFill>
                <a:cs typeface="DilleniaUPC" pitchFamily="18" charset="-34"/>
              </a:rPr>
              <a:t>รวิท</a:t>
            </a:r>
            <a:r>
              <a:rPr lang="th-TH" sz="4400" b="1" dirty="0">
                <a:solidFill>
                  <a:srgbClr val="66FF33"/>
                </a:solidFill>
                <a:cs typeface="DilleniaUPC" pitchFamily="18" charset="-34"/>
              </a:rPr>
              <a:t>)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4143375" y="1181100"/>
            <a:ext cx="46386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2400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th-TH" sz="2400">
                <a:solidFill>
                  <a:srgbClr val="66FF33"/>
                </a:solidFill>
                <a:latin typeface="Times New Roman" pitchFamily="18" charset="0"/>
              </a:rPr>
              <a:t>คุณธรรมและจริยธรรมของผู้บริหาร”, ธานินทร์ กรัยวิเชียร</a:t>
            </a:r>
          </a:p>
        </p:txBody>
      </p:sp>
      <p:pic>
        <p:nvPicPr>
          <p:cNvPr id="198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9641" y="762000"/>
            <a:ext cx="575468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873981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98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พระบรมราโชวาท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8668"/>
            <a:ext cx="9144000" cy="6849332"/>
          </a:xfrm>
        </p:spPr>
      </p:pic>
      <p:cxnSp>
        <p:nvCxnSpPr>
          <p:cNvPr id="7" name="Straight Connector 6"/>
          <p:cNvCxnSpPr/>
          <p:nvPr/>
        </p:nvCxnSpPr>
        <p:spPr>
          <a:xfrm>
            <a:off x="3491880" y="5949280"/>
            <a:ext cx="374441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043608" y="6309320"/>
            <a:ext cx="698477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043608" y="6669360"/>
            <a:ext cx="5256584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WordArt 2"/>
          <p:cNvSpPr>
            <a:spLocks noChangeArrowheads="1" noChangeShapeType="1" noTextEdit="1"/>
          </p:cNvSpPr>
          <p:nvPr/>
        </p:nvSpPr>
        <p:spPr bwMode="auto">
          <a:xfrm>
            <a:off x="899592" y="2356668"/>
            <a:ext cx="7416824" cy="15763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“Integrity”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41295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99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0"/>
            <a:ext cx="6934199" cy="6934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Oval 26"/>
          <p:cNvSpPr>
            <a:spLocks noChangeArrowheads="1"/>
          </p:cNvSpPr>
          <p:nvPr/>
        </p:nvSpPr>
        <p:spPr bwMode="auto">
          <a:xfrm>
            <a:off x="3995936" y="3789040"/>
            <a:ext cx="2016224" cy="108012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ngsana New"/>
            </a:endParaRPr>
          </a:p>
        </p:txBody>
      </p:sp>
      <p:sp>
        <p:nvSpPr>
          <p:cNvPr id="4" name="Oval 26"/>
          <p:cNvSpPr>
            <a:spLocks noChangeArrowheads="1"/>
          </p:cNvSpPr>
          <p:nvPr/>
        </p:nvSpPr>
        <p:spPr bwMode="auto">
          <a:xfrm>
            <a:off x="2590800" y="1524000"/>
            <a:ext cx="3048000" cy="108012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ngsana New"/>
            </a:endParaRPr>
          </a:p>
        </p:txBody>
      </p:sp>
      <p:sp>
        <p:nvSpPr>
          <p:cNvPr id="5" name="Oval 26"/>
          <p:cNvSpPr>
            <a:spLocks noChangeArrowheads="1"/>
          </p:cNvSpPr>
          <p:nvPr/>
        </p:nvSpPr>
        <p:spPr bwMode="auto">
          <a:xfrm>
            <a:off x="3124200" y="4953000"/>
            <a:ext cx="4648200" cy="1080120"/>
          </a:xfrm>
          <a:prstGeom prst="ellips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577407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9346" name="Picture 2" descr="C:\Users\USER\Documents\Pictures\รูปภาพ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9200" y="0"/>
            <a:ext cx="6781800" cy="6858000"/>
          </a:xfrm>
          <a:prstGeom prst="rect">
            <a:avLst/>
          </a:prstGeom>
          <a:noFill/>
        </p:spPr>
      </p:pic>
      <p:sp>
        <p:nvSpPr>
          <p:cNvPr id="7" name="Oval 26"/>
          <p:cNvSpPr>
            <a:spLocks noChangeArrowheads="1"/>
          </p:cNvSpPr>
          <p:nvPr/>
        </p:nvSpPr>
        <p:spPr bwMode="auto">
          <a:xfrm rot="20265157">
            <a:off x="2222654" y="3770181"/>
            <a:ext cx="5997979" cy="1570821"/>
          </a:xfrm>
          <a:prstGeom prst="ellips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Angsana New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02539" y="116632"/>
            <a:ext cx="6689652" cy="304698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96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3E3FF">
                    <a:lumMod val="25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ทำสิ่งที่ถูกต้อง </a:t>
            </a:r>
          </a:p>
          <a:p>
            <a:pPr algn="ctr"/>
            <a:r>
              <a:rPr lang="th-TH" sz="96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3E3FF">
                    <a:lumMod val="25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ทั้งต่อหน้าและลับหลัง</a:t>
            </a:r>
            <a:endParaRPr lang="en-US" sz="96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3E3FF">
                  <a:lumMod val="25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531778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4624"/>
            <a:ext cx="8229600" cy="1143000"/>
          </a:xfrm>
          <a:ln>
            <a:noFill/>
          </a:ln>
        </p:spPr>
        <p:txBody>
          <a:bodyPr/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sz="72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Integrity</a:t>
            </a:r>
            <a:endParaRPr lang="th-TH" sz="7200" b="1" dirty="0" smtClean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1520" y="172461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Integrity 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is a concept of </a:t>
            </a:r>
            <a:r>
              <a:rPr lang="en-US" sz="32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 tooltip="Consistency"/>
              </a:rPr>
              <a:t>consistency</a:t>
            </a:r>
            <a:r>
              <a:rPr lang="en-US" sz="3200" dirty="0">
                <a:solidFill>
                  <a:srgbClr val="FF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of actions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values, methods, measures, principles, expectations, and outcomes.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In 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 tooltip="Ethics"/>
              </a:rPr>
              <a:t>ethics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integrity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is regarded as the honesty and 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4" tooltip="Truthfulness"/>
              </a:rPr>
              <a:t>truthfulness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or 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5" tooltip="Accuracy"/>
              </a:rPr>
              <a:t>accuracy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of one's actions.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Integrity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can be regarded as the opposite of </a:t>
            </a:r>
            <a:r>
              <a:rPr lang="en-US" sz="3200" dirty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6" tooltip="Hypocrisy"/>
              </a:rPr>
              <a:t>hypocrisy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in that </a:t>
            </a:r>
            <a:r>
              <a:rPr lang="en-US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integrity regards internal consistency as a virtue</a:t>
            </a:r>
            <a:r>
              <a:rPr lang="en-US" sz="3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and suggests that parties holding apparently conflicting values should account for the discrepancy or alter </a:t>
            </a:r>
            <a:r>
              <a:rPr lang="en-US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their beliefs</a:t>
            </a:r>
            <a:r>
              <a:rPr lang="en-US" sz="32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1860" name="Text Box 7"/>
          <p:cNvSpPr txBox="1">
            <a:spLocks noChangeArrowheads="1"/>
          </p:cNvSpPr>
          <p:nvPr/>
        </p:nvSpPr>
        <p:spPr bwMode="auto">
          <a:xfrm>
            <a:off x="7430283" y="764704"/>
            <a:ext cx="1318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2000" dirty="0">
                <a:solidFill>
                  <a:srgbClr val="FF99FF"/>
                </a:solidFill>
                <a:latin typeface="Times New Roman" pitchFamily="18" charset="0"/>
              </a:rPr>
              <a:t>Wikipedia</a:t>
            </a:r>
            <a:endParaRPr lang="th-TH" sz="2000" dirty="0">
              <a:solidFill>
                <a:srgbClr val="FF99FF"/>
              </a:solidFill>
              <a:latin typeface="Times New Roman" pitchFamily="18" charset="0"/>
            </a:endParaRPr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4571056" y="1700808"/>
            <a:ext cx="4068452" cy="720080"/>
          </a:xfrm>
          <a:prstGeom prst="ellipse">
            <a:avLst/>
          </a:prstGeom>
          <a:noFill/>
          <a:ln w="38100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cxnSp>
        <p:nvCxnSpPr>
          <p:cNvPr id="3" name="Straight Connector 2"/>
          <p:cNvCxnSpPr/>
          <p:nvPr/>
        </p:nvCxnSpPr>
        <p:spPr bwMode="auto">
          <a:xfrm>
            <a:off x="5148064" y="4653136"/>
            <a:ext cx="2941309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66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7" name="WordArt 2"/>
          <p:cNvSpPr>
            <a:spLocks noChangeArrowheads="1" noChangeShapeType="1" noTextEdit="1"/>
          </p:cNvSpPr>
          <p:nvPr/>
        </p:nvSpPr>
        <p:spPr bwMode="auto">
          <a:xfrm>
            <a:off x="1475656" y="692696"/>
            <a:ext cx="6264696" cy="11121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“ความซื่อตรง”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161510" y="4634621"/>
            <a:ext cx="2034226" cy="720080"/>
          </a:xfrm>
          <a:prstGeom prst="ellipse">
            <a:avLst/>
          </a:prstGeom>
          <a:noFill/>
          <a:ln w="38100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616190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381000"/>
            <a:ext cx="7772400" cy="1143000"/>
          </a:xfrm>
          <a:ln>
            <a:solidFill>
              <a:srgbClr val="FF99FF"/>
            </a:solidFill>
          </a:ln>
        </p:spPr>
        <p:txBody>
          <a:bodyPr lIns="92075" tIns="46038" rIns="92075" bIns="46038" anchor="b">
            <a:normAutofit fontScale="90000"/>
          </a:bodyPr>
          <a:lstStyle/>
          <a:p>
            <a:pPr>
              <a:defRPr/>
            </a:pPr>
            <a:r>
              <a:rPr lang="th-TH" sz="8800" b="1" dirty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หลักราชการ</a:t>
            </a:r>
            <a:endParaRPr lang="th-TH" sz="7200" b="1" dirty="0">
              <a:solidFill>
                <a:srgbClr val="00FF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17613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23850" y="1938338"/>
            <a:ext cx="4572000" cy="4919662"/>
          </a:xfrm>
        </p:spPr>
        <p:txBody>
          <a:bodyPr lIns="92075" tIns="46038" rIns="92075" bIns="46038"/>
          <a:lstStyle/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/>
              <a:t>  </a:t>
            </a:r>
            <a:r>
              <a:rPr lang="th-TH" sz="5400" b="1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ความสามารถ</a:t>
            </a: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ความเพียร</a:t>
            </a: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ความไหวพริบ</a:t>
            </a: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smtClean="0">
                <a:solidFill>
                  <a:srgbClr val="66FF33"/>
                </a:solidFill>
                <a:latin typeface="DilleniaUPC" pitchFamily="18" charset="-34"/>
                <a:cs typeface="DilleniaUPC" pitchFamily="18" charset="-34"/>
              </a:rPr>
              <a:t>ความรู้เท่าถึงการณ์</a:t>
            </a: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ความซื่อตรงต่อหน้าที่</a:t>
            </a:r>
            <a:endParaRPr lang="th-TH" sz="4800" b="1" smtClean="0">
              <a:solidFill>
                <a:srgbClr val="FF66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176132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787900" y="1933575"/>
            <a:ext cx="4356100" cy="4924425"/>
          </a:xfrm>
        </p:spPr>
        <p:txBody>
          <a:bodyPr lIns="92075" tIns="46038" rIns="92075" bIns="46038"/>
          <a:lstStyle/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smtClean="0"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5400" b="1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ซื่อตรงต่อคนทั่วไป</a:t>
            </a:r>
            <a:endParaRPr lang="th-TH" sz="4800" b="1" smtClean="0">
              <a:solidFill>
                <a:srgbClr val="FF66FF"/>
              </a:solidFill>
              <a:latin typeface="DilleniaUPC" pitchFamily="18" charset="-34"/>
              <a:cs typeface="DilleniaUPC" pitchFamily="18" charset="-34"/>
            </a:endParaRP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5400" b="1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ความรู้จักนิสัยคน</a:t>
            </a:r>
            <a:endParaRPr lang="th-TH" sz="4800" b="1" smtClean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5400" b="1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ความรู้จักผ่อนผัน</a:t>
            </a:r>
            <a:endParaRPr lang="th-TH" sz="4800" b="1" smtClean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5400" b="1" smtClean="0">
                <a:solidFill>
                  <a:srgbClr val="66FF33"/>
                </a:solidFill>
                <a:latin typeface="DilleniaUPC" pitchFamily="18" charset="-34"/>
                <a:cs typeface="DilleniaUPC" pitchFamily="18" charset="-34"/>
              </a:rPr>
              <a:t>ความมีหลักฐาน</a:t>
            </a:r>
          </a:p>
          <a:p>
            <a:pPr>
              <a:buClr>
                <a:srgbClr val="FFFF00"/>
              </a:buClr>
              <a:buFont typeface="Monotype Sorts" pitchFamily="2" charset="2"/>
              <a:buChar char="J"/>
            </a:pPr>
            <a:r>
              <a:rPr lang="th-TH" sz="4800" b="1" smtClean="0">
                <a:solidFill>
                  <a:srgbClr val="66FF33"/>
                </a:solidFill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5400" b="1" smtClean="0">
                <a:solidFill>
                  <a:srgbClr val="66FF33"/>
                </a:solidFill>
                <a:latin typeface="DilleniaUPC" pitchFamily="18" charset="-34"/>
                <a:cs typeface="DilleniaUPC" pitchFamily="18" charset="-34"/>
              </a:rPr>
              <a:t>ความจงรักภักดี</a:t>
            </a:r>
            <a:endParaRPr lang="th-TH" sz="4800" b="1" smtClean="0">
              <a:solidFill>
                <a:srgbClr val="66FF33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69669" name="Rectangle 5"/>
          <p:cNvSpPr>
            <a:spLocks noChangeArrowheads="1"/>
          </p:cNvSpPr>
          <p:nvPr/>
        </p:nvSpPr>
        <p:spPr bwMode="auto">
          <a:xfrm>
            <a:off x="6178550" y="1058863"/>
            <a:ext cx="23034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th-TH" sz="3600" dirty="0">
                <a:solidFill>
                  <a:srgbClr val="FFFF00"/>
                </a:solidFill>
                <a:latin typeface="DilleniaUPC" pitchFamily="18" charset="-34"/>
              </a:rPr>
              <a:t>พระราชนิพนธ์ ร.6</a:t>
            </a:r>
            <a:endParaRPr lang="th-TH" sz="4400" dirty="0">
              <a:solidFill>
                <a:srgbClr val="00FFFF"/>
              </a:solidFill>
              <a:latin typeface="DilleniaUPC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5791200"/>
            <a:ext cx="441960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 b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800600" y="1828800"/>
            <a:ext cx="419100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sz="2400" b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258622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6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6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61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6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613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6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61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6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61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1" grpId="0" build="p" bldLvl="2" autoUpdateAnimBg="0"/>
      <p:bldP spid="176132" grpId="0" build="p" bldLvl="2" autoUpdateAnimBg="0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83475" y="5989637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572375" cy="1736725"/>
          </a:xfrm>
        </p:spPr>
        <p:txBody>
          <a:bodyPr/>
          <a:lstStyle/>
          <a:p>
            <a:pPr eaLnBrk="1" hangingPunct="1">
              <a:lnSpc>
                <a:spcPts val="6500"/>
              </a:lnSpc>
              <a:defRPr/>
            </a:pPr>
            <a:r>
              <a:rPr lang="th-TH" sz="60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“หลักราชการ”</a:t>
            </a:r>
            <a:br>
              <a:rPr lang="th-TH" sz="60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</a:br>
            <a:r>
              <a:rPr lang="th-TH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พระราชนิพนธ์ พระมงกุฎเกล้าเจ้าอยู่หัว</a:t>
            </a:r>
            <a:r>
              <a:rPr lang="th-TH" sz="72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                            </a:t>
            </a:r>
            <a:endParaRPr lang="th-TH" sz="28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0825" y="1901825"/>
            <a:ext cx="8713788" cy="495617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buClr>
                <a:srgbClr val="66FFFF"/>
              </a:buClr>
              <a:buSzPct val="85000"/>
              <a:defRPr/>
            </a:pP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	“</a:t>
            </a:r>
            <a:r>
              <a:rPr lang="th-TH" sz="4000" b="1" i="1" dirty="0" smtClean="0">
                <a:solidFill>
                  <a:srgbClr val="00FFFF"/>
                </a:solidFill>
                <a:cs typeface="DilleniaUPC" pitchFamily="18" charset="-34"/>
              </a:rPr>
              <a:t>ความซื่อตรงต่อหน้าที่  </a:t>
            </a: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คือ ตั้งใจกระทำกิจการซึ่งได้รับมอบหมายเป็นหน้าที่ของตนโดย</a:t>
            </a:r>
            <a:r>
              <a:rPr lang="th-TH" sz="4000" b="1" i="1" u="sng" dirty="0" smtClean="0">
                <a:solidFill>
                  <a:srgbClr val="FF99FF"/>
                </a:solidFill>
                <a:cs typeface="DilleniaUPC" pitchFamily="18" charset="-34"/>
              </a:rPr>
              <a:t>ซื่อสัตย์สุจริต</a:t>
            </a:r>
            <a:r>
              <a:rPr lang="en-US" sz="4000" b="1" i="1" dirty="0" smtClean="0">
                <a:solidFill>
                  <a:srgbClr val="FF99FF"/>
                </a:solidFill>
                <a:cs typeface="DilleniaUPC" pitchFamily="18" charset="-34"/>
              </a:rPr>
              <a:t> </a:t>
            </a: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ใช้ความ</a:t>
            </a:r>
            <a:r>
              <a:rPr lang="th-TH" sz="4000" b="1" i="1" u="sng" dirty="0" err="1" smtClean="0">
                <a:solidFill>
                  <a:srgbClr val="FF99FF"/>
                </a:solidFill>
                <a:cs typeface="DilleniaUPC" pitchFamily="18" charset="-34"/>
              </a:rPr>
              <a:t>อุต</a:t>
            </a:r>
            <a:r>
              <a:rPr lang="th-TH" sz="4000" b="1" i="1" u="sng" dirty="0" smtClean="0">
                <a:solidFill>
                  <a:srgbClr val="FF99FF"/>
                </a:solidFill>
                <a:cs typeface="DilleniaUPC" pitchFamily="18" charset="-34"/>
              </a:rPr>
              <a:t>สา</a:t>
            </a:r>
            <a:r>
              <a:rPr lang="th-TH" sz="4000" b="1" i="1" u="sng" dirty="0" err="1" smtClean="0">
                <a:solidFill>
                  <a:srgbClr val="FF99FF"/>
                </a:solidFill>
                <a:cs typeface="DilleniaUPC" pitchFamily="18" charset="-34"/>
              </a:rPr>
              <a:t>หวิริย</a:t>
            </a:r>
            <a:r>
              <a:rPr lang="th-TH" sz="4000" b="1" i="1" u="sng" dirty="0" smtClean="0">
                <a:solidFill>
                  <a:srgbClr val="FF99FF"/>
                </a:solidFill>
                <a:cs typeface="DilleniaUPC" pitchFamily="18" charset="-34"/>
              </a:rPr>
              <a:t>ภาพเต็มสติกำลังของตน</a:t>
            </a: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 ด้วยความมุ่งหมายให้กิจกรรมนั้นๆ บรรลุซึ่ง</a:t>
            </a:r>
            <a:r>
              <a:rPr lang="th-TH" sz="4000" b="1" i="1" u="sng" dirty="0" smtClean="0">
                <a:solidFill>
                  <a:srgbClr val="FF99FF"/>
                </a:solidFill>
                <a:cs typeface="DilleniaUPC" pitchFamily="18" charset="-34"/>
              </a:rPr>
              <a:t>ความสำเร็จโดยอาการอันงดงามที่สุด</a:t>
            </a: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ที่พึงมีหนทางปฏิบัติได้”</a:t>
            </a:r>
            <a:endParaRPr lang="th-TH" sz="4800" b="1" dirty="0" smtClean="0">
              <a:solidFill>
                <a:srgbClr val="FFFF00"/>
              </a:solidFill>
              <a:cs typeface="DilleniaUPC" pitchFamily="18" charset="-34"/>
            </a:endParaRPr>
          </a:p>
          <a:p>
            <a:pPr algn="l" eaLnBrk="1" hangingPunct="1">
              <a:buClr>
                <a:srgbClr val="66FFFF"/>
              </a:buClr>
              <a:buSzPct val="85000"/>
              <a:defRPr/>
            </a:pP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	“</a:t>
            </a:r>
            <a:r>
              <a:rPr lang="th-TH" sz="4000" b="1" i="1" dirty="0" smtClean="0">
                <a:solidFill>
                  <a:srgbClr val="00FFFF"/>
                </a:solidFill>
                <a:cs typeface="DilleniaUPC" pitchFamily="18" charset="-34"/>
              </a:rPr>
              <a:t>ความซื่อตรงต่อบุคคลทั่วไป </a:t>
            </a: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คือ ประพฤติซื่อตรงต่อคนทั่วไป รักษาตนให้</a:t>
            </a:r>
            <a:r>
              <a:rPr lang="th-TH" sz="4000" b="1" i="1" u="sng" dirty="0" smtClean="0">
                <a:solidFill>
                  <a:srgbClr val="FF99FF"/>
                </a:solidFill>
                <a:cs typeface="DilleniaUPC" pitchFamily="18" charset="-34"/>
              </a:rPr>
              <a:t>เป็นคนควรเขาทั้งหลายจะเชื่อถือได้</a:t>
            </a:r>
            <a:r>
              <a:rPr lang="en-US" sz="4000" b="1" i="1" dirty="0" smtClean="0">
                <a:solidFill>
                  <a:srgbClr val="FF99FF"/>
                </a:solidFill>
                <a:cs typeface="DilleniaUPC" pitchFamily="18" charset="-34"/>
              </a:rPr>
              <a:t>  </a:t>
            </a: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โดย</a:t>
            </a:r>
            <a:r>
              <a:rPr lang="th-TH" sz="4000" b="1" i="1" u="sng" dirty="0" smtClean="0">
                <a:solidFill>
                  <a:srgbClr val="FF99FF"/>
                </a:solidFill>
                <a:cs typeface="DilleniaUPC" pitchFamily="18" charset="-34"/>
              </a:rPr>
              <a:t>รักษาวาจาสัตย์</a:t>
            </a:r>
            <a:r>
              <a:rPr lang="th-TH" sz="4000" b="1" i="1" dirty="0" smtClean="0">
                <a:solidFill>
                  <a:srgbClr val="FFFF00"/>
                </a:solidFill>
                <a:cs typeface="DilleniaUPC" pitchFamily="18" charset="-34"/>
              </a:rPr>
              <a:t>พูดอะไรเป็นมั่น ไม่เหียนหันเปลี่ยนแปลง คำพูดไปเพื่อความสะดวกเฉพาะครั้ง ๑ คราว ๑”</a:t>
            </a:r>
            <a:endParaRPr lang="th-TH" b="1" i="1" dirty="0" smtClean="0">
              <a:solidFill>
                <a:srgbClr val="FFFF00"/>
              </a:solidFill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64306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xmlns="" val="166789096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4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2" descr="J023307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308850" y="5949950"/>
            <a:ext cx="1704975" cy="854075"/>
          </a:xfrm>
          <a:noFill/>
        </p:spPr>
      </p:pic>
      <p:sp>
        <p:nvSpPr>
          <p:cNvPr id="24883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1143000"/>
          </a:xfrm>
          <a:ln>
            <a:solidFill>
              <a:schemeClr val="hlink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ค่านิยมหลักข้าราชการไทย</a:t>
            </a:r>
          </a:p>
        </p:txBody>
      </p:sp>
      <p:sp>
        <p:nvSpPr>
          <p:cNvPr id="248840" name="Text Box 8"/>
          <p:cNvSpPr txBox="1">
            <a:spLocks noChangeArrowheads="1"/>
          </p:cNvSpPr>
          <p:nvPr/>
        </p:nvSpPr>
        <p:spPr bwMode="auto">
          <a:xfrm>
            <a:off x="323850" y="1947863"/>
            <a:ext cx="8640763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lnSpc>
                <a:spcPts val="4000"/>
              </a:lnSpc>
              <a:spcBef>
                <a:spcPct val="50000"/>
              </a:spcBef>
              <a:buClr>
                <a:srgbClr val="92D050"/>
              </a:buClr>
              <a:buSzPct val="75000"/>
              <a:buFont typeface="Wingdings" pitchFamily="2" charset="2"/>
              <a:buChar char="["/>
              <a:defRPr/>
            </a:pPr>
            <a:r>
              <a:rPr lang="th-TH" sz="6000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h-TH" sz="60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ซื่อสัตย์ สุจริต</a:t>
            </a:r>
          </a:p>
          <a:p>
            <a:pPr eaLnBrk="1" hangingPunct="1">
              <a:lnSpc>
                <a:spcPts val="4000"/>
              </a:lnSpc>
              <a:spcBef>
                <a:spcPct val="50000"/>
              </a:spcBef>
              <a:buClr>
                <a:srgbClr val="92D050"/>
              </a:buClr>
              <a:buSzPct val="75000"/>
              <a:buFont typeface="Wingdings" pitchFamily="2" charset="2"/>
              <a:buChar char="["/>
              <a:defRPr/>
            </a:pPr>
            <a:r>
              <a:rPr lang="th-TH" sz="60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วิริยะอุตสาหะ</a:t>
            </a:r>
          </a:p>
          <a:p>
            <a:pPr eaLnBrk="1" hangingPunct="1">
              <a:lnSpc>
                <a:spcPts val="4000"/>
              </a:lnSpc>
              <a:spcBef>
                <a:spcPct val="50000"/>
              </a:spcBef>
              <a:buClr>
                <a:srgbClr val="92D050"/>
              </a:buClr>
              <a:buSzPct val="75000"/>
              <a:buFont typeface="Wingdings" pitchFamily="2" charset="2"/>
              <a:buChar char="["/>
              <a:defRPr/>
            </a:pPr>
            <a:r>
              <a:rPr lang="th-TH" sz="6000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ทำงานให้สำเร็จตามเป้าหมายอย่างงดงาม</a:t>
            </a:r>
          </a:p>
          <a:p>
            <a:pPr eaLnBrk="1" hangingPunct="1">
              <a:lnSpc>
                <a:spcPts val="4000"/>
              </a:lnSpc>
              <a:spcBef>
                <a:spcPct val="50000"/>
              </a:spcBef>
              <a:buClr>
                <a:srgbClr val="92D050"/>
              </a:buClr>
              <a:buSzPct val="75000"/>
              <a:buFont typeface="Wingdings" pitchFamily="2" charset="2"/>
              <a:buChar char="["/>
              <a:defRPr/>
            </a:pPr>
            <a:r>
              <a:rPr lang="th-TH" sz="6000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th-TH" sz="6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รักษาคำมั่นสัญญาวาจาสัตย์</a:t>
            </a:r>
          </a:p>
          <a:p>
            <a:pPr eaLnBrk="1" hangingPunct="1">
              <a:lnSpc>
                <a:spcPts val="4000"/>
              </a:lnSpc>
              <a:spcBef>
                <a:spcPct val="50000"/>
              </a:spcBef>
              <a:buClr>
                <a:srgbClr val="92D050"/>
              </a:buClr>
              <a:buSzPct val="75000"/>
              <a:buFont typeface="Wingdings" pitchFamily="2" charset="2"/>
              <a:buChar char="["/>
              <a:defRPr/>
            </a:pPr>
            <a:r>
              <a:rPr lang="th-TH" sz="60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ทำตนให้เป็นที่น่าเชื่อถือศรัทธา</a:t>
            </a:r>
          </a:p>
        </p:txBody>
      </p:sp>
      <p:sp>
        <p:nvSpPr>
          <p:cNvPr id="5" name="WordArt 6"/>
          <p:cNvSpPr>
            <a:spLocks noChangeArrowheads="1" noChangeShapeType="1" noTextEdit="1"/>
          </p:cNvSpPr>
          <p:nvPr/>
        </p:nvSpPr>
        <p:spPr bwMode="auto">
          <a:xfrm>
            <a:off x="4644008" y="1772816"/>
            <a:ext cx="4198703" cy="16561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</a:t>
            </a: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Integrity</a:t>
            </a:r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”</a:t>
            </a:r>
            <a:endParaRPr lang="en-US" sz="3600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940152" y="1058863"/>
            <a:ext cx="2853345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th-TH" sz="2000" dirty="0" smtClean="0">
                <a:solidFill>
                  <a:srgbClr val="FFFF00"/>
                </a:solidFill>
                <a:latin typeface="DilleniaUPC" pitchFamily="18" charset="-34"/>
              </a:rPr>
              <a:t>โครงการองค์กรความซื่อตรงภาครัฐ ๒๕๕๓</a:t>
            </a:r>
            <a:endParaRPr lang="th-TH" sz="2800" dirty="0">
              <a:solidFill>
                <a:srgbClr val="00FFFF"/>
              </a:solidFill>
              <a:latin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3946760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488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3000"/>
                                        <p:tgtEl>
                                          <p:spTgt spid="2488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3000"/>
                                        <p:tgtEl>
                                          <p:spTgt spid="2488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3000"/>
                                        <p:tgtEl>
                                          <p:spTgt spid="2488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50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3000"/>
                                        <p:tgtEl>
                                          <p:spTgt spid="2488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40" grpId="0" build="allAtOnce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2" descr="PICT08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25" y="23813"/>
            <a:ext cx="2770188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9475" name="Picture 3" descr="J02330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9012" name="Rectangle 4"/>
          <p:cNvSpPr>
            <a:spLocks noGrp="1" noChangeArrowheads="1"/>
          </p:cNvSpPr>
          <p:nvPr>
            <p:ph type="title"/>
          </p:nvPr>
        </p:nvSpPr>
        <p:spPr>
          <a:xfrm>
            <a:off x="-152400" y="269776"/>
            <a:ext cx="6659563" cy="1143000"/>
          </a:xfrm>
        </p:spPr>
        <p:txBody>
          <a:bodyPr/>
          <a:lstStyle/>
          <a:p>
            <a:pPr eaLnBrk="1" hangingPunct="1"/>
            <a:r>
              <a:rPr lang="th-TH" b="1" dirty="0" smtClean="0">
                <a:solidFill>
                  <a:srgbClr val="00FFFF"/>
                </a:solidFill>
                <a:cs typeface="DilleniaUPC" pitchFamily="18" charset="-34"/>
              </a:rPr>
              <a:t>พลอากาศเอก วีรวิท  คงศักดิ์</a:t>
            </a:r>
            <a:r>
              <a:rPr lang="th-TH" b="1" dirty="0" smtClean="0">
                <a:cs typeface="DilleniaUPC" pitchFamily="18" charset="-34"/>
              </a:rPr>
              <a:t/>
            </a:r>
            <a:br>
              <a:rPr lang="th-TH" b="1" dirty="0" smtClean="0">
                <a:cs typeface="DilleniaUPC" pitchFamily="18" charset="-34"/>
              </a:rPr>
            </a:br>
            <a:r>
              <a:rPr lang="th-TH" sz="2800" b="1" dirty="0" smtClean="0">
                <a:solidFill>
                  <a:srgbClr val="00FF00"/>
                </a:solidFill>
                <a:cs typeface="DilleniaUPC" pitchFamily="18" charset="-34"/>
              </a:rPr>
              <a:t>ข้าราชการบำนาญสำนักงานปลัดกระทรวงกลาโหม</a:t>
            </a:r>
            <a:r>
              <a:rPr lang="th-TH" sz="2800" b="1" dirty="0">
                <a:solidFill>
                  <a:srgbClr val="00FF00"/>
                </a:solidFill>
                <a:cs typeface="DilleniaUPC" pitchFamily="18" charset="-34"/>
              </a:rPr>
              <a:t/>
            </a:r>
            <a:br>
              <a:rPr lang="th-TH" sz="2800" b="1" dirty="0">
                <a:solidFill>
                  <a:srgbClr val="00FF00"/>
                </a:solidFill>
                <a:cs typeface="DilleniaUPC" pitchFamily="18" charset="-34"/>
              </a:rPr>
            </a:br>
            <a:r>
              <a:rPr lang="th-TH" sz="2800" b="1" dirty="0" smtClean="0">
                <a:solidFill>
                  <a:srgbClr val="FFCCFF"/>
                </a:solidFill>
                <a:cs typeface="DilleniaUPC" pitchFamily="18" charset="-34"/>
              </a:rPr>
              <a:t>กรรมการผู้ทรงคุณวุฒิในคณะกรรมการข้าราชการรัฐสภา(ก.ร.)</a:t>
            </a:r>
          </a:p>
        </p:txBody>
      </p:sp>
      <p:sp>
        <p:nvSpPr>
          <p:cNvPr id="66565" name="Rectangle 5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6324600" cy="5257800"/>
          </a:xfrm>
        </p:spPr>
        <p:txBody>
          <a:bodyPr/>
          <a:lstStyle/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dirty="0" smtClean="0"/>
              <a:t> 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ผู้บังคับฝูงบิน 403 กองบิน 4 ตาคลี 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(F-5 E/F)</a:t>
            </a:r>
            <a:endParaRPr lang="th-TH" sz="20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lleniaUPC" pitchFamily="18" charset="-34"/>
            </a:endParaRP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ผู้บังคับการกองบิน 1 นครราชสีมา </a:t>
            </a:r>
            <a:r>
              <a:rPr lang="en-US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(F-5 E/F, F-16 A/B)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ผู้ช่วยทูตทหารอากาศไทย/โตเกียว </a:t>
            </a:r>
            <a:r>
              <a:rPr lang="th-TH" sz="28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รรก.ผชท.</a:t>
            </a: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ทอ.ไทย/โซล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รองเจ้ากรมข่าวทหารอากาศ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ผู้บัญชาการวิทยาลัยการทัพอากาศ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ผู้ช่วย</a:t>
            </a:r>
            <a:r>
              <a:rPr lang="th-TH" sz="2800" b="1" dirty="0" err="1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เสนาธิ</a:t>
            </a:r>
            <a:r>
              <a:rPr lang="th-TH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การทหารอากาศฝ่ายกำลังพล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รองผู้บัญชาการกองบัญชาการฝึกศึกษาทหารอากาศ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เจ้ากรมกำลังพลทหาร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ที่ปรึกษาสถาบันวิชาการป้องกันประเทศ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รองผู้บัญชาการทหารสูงสุด</a:t>
            </a:r>
          </a:p>
        </p:txBody>
      </p:sp>
      <p:sp>
        <p:nvSpPr>
          <p:cNvPr id="489478" name="Rectangle 6"/>
          <p:cNvSpPr>
            <a:spLocks noChangeArrowheads="1"/>
          </p:cNvSpPr>
          <p:nvPr/>
        </p:nvSpPr>
        <p:spPr bwMode="auto">
          <a:xfrm>
            <a:off x="5410200" y="3048000"/>
            <a:ext cx="373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Char char="Q"/>
              <a:defRPr/>
            </a:pPr>
            <a:r>
              <a:rPr lang="th-TH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ปราบปรามการก่อการร้าย/ร่มเกล้า</a:t>
            </a:r>
          </a:p>
          <a:p>
            <a:pPr marL="342900" indent="-342900"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Char char="Q"/>
              <a:defRPr/>
            </a:pPr>
            <a:r>
              <a:rPr lang="th-TH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ปฏิบัติการทางอากาศ </a:t>
            </a:r>
            <a:r>
              <a:rPr lang="en-US" sz="1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DilleniaUPC" pitchFamily="18" charset="-34"/>
              </a:rPr>
              <a:t>Red </a:t>
            </a:r>
            <a:r>
              <a:rPr lang="en-US" sz="1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DilleniaUPC" pitchFamily="18" charset="-34"/>
              </a:rPr>
              <a:t>Flag, USA</a:t>
            </a:r>
            <a:endParaRPr lang="th-TH" sz="1600" b="1" dirty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 marL="342900" indent="-342900"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Char char="Q"/>
              <a:defRPr/>
            </a:pPr>
            <a:r>
              <a:rPr lang="th-TH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ปฏิบัติการ </a:t>
            </a:r>
            <a:r>
              <a:rPr lang="en-US" sz="16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DilleniaUPC" pitchFamily="18" charset="-34"/>
              </a:rPr>
              <a:t>Cope </a:t>
            </a:r>
            <a:r>
              <a:rPr lang="en-US" sz="16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DilleniaUPC" pitchFamily="18" charset="-34"/>
              </a:rPr>
              <a:t>Thunder, Philippine</a:t>
            </a:r>
            <a:endParaRPr lang="th-TH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DilleniaUPC" pitchFamily="18" charset="-34"/>
            </a:endParaRPr>
          </a:p>
          <a:p>
            <a:pPr marL="342900" indent="-342900"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Char char="Q"/>
              <a:defRPr/>
            </a:pPr>
            <a:r>
              <a:rPr lang="th-TH" sz="2800" b="1" dirty="0" err="1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นตต.</a:t>
            </a:r>
            <a:r>
              <a:rPr lang="th-TH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สหประชาชาติ สงครามเกาหลี</a:t>
            </a:r>
          </a:p>
          <a:p>
            <a:pPr marL="342900" indent="-342900"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Char char="Q"/>
              <a:defRPr/>
            </a:pPr>
            <a:r>
              <a:rPr lang="th-TH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กรรมการข้าราชการ</a:t>
            </a:r>
            <a:r>
              <a:rPr lang="th-TH" sz="2800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ทหาร(กขท.)</a:t>
            </a:r>
            <a:endParaRPr lang="th-TH" sz="2800" b="1" dirty="0">
              <a:solidFill>
                <a:srgbClr val="00FF00"/>
              </a:solidFill>
              <a:effectLst>
                <a:outerShdw blurRad="38100" dist="38100" dir="2700000" algn="tl">
                  <a:srgbClr val="000000"/>
                </a:outerShdw>
              </a:effectLst>
              <a:cs typeface="DilleniaUPC" pitchFamily="18" charset="-34"/>
            </a:endParaRPr>
          </a:p>
          <a:p>
            <a:pPr marL="342900" indent="-342900"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Char char="Q"/>
              <a:defRPr/>
            </a:pPr>
            <a:r>
              <a:rPr lang="th-TH" sz="2800" b="1" dirty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ตุลาการศาลทหารสูงสุด</a:t>
            </a:r>
          </a:p>
          <a:p>
            <a:pPr marL="342900" indent="-342900"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Char char="Q"/>
              <a:defRPr/>
            </a:pPr>
            <a:r>
              <a:rPr lang="th-TH" sz="2800" b="1" dirty="0" smtClean="0">
                <a:solidFill>
                  <a:srgbClr val="CC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DilleniaUPC" pitchFamily="18" charset="-34"/>
              </a:rPr>
              <a:t>ประธานศูนย์ส่งเสริมพลังแผ่นดินฯ</a:t>
            </a:r>
            <a:endParaRPr lang="th-TH" sz="2800" b="1" dirty="0">
              <a:solidFill>
                <a:srgbClr val="CC66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6193453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8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WordArt 2"/>
          <p:cNvSpPr>
            <a:spLocks noChangeArrowheads="1" noChangeShapeType="1" noTextEdit="1"/>
          </p:cNvSpPr>
          <p:nvPr/>
        </p:nvSpPr>
        <p:spPr bwMode="auto">
          <a:xfrm>
            <a:off x="1115616" y="1916832"/>
            <a:ext cx="7128792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มนุษย์ที่สมบูรณ์แบบ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443083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7504" y="1752600"/>
            <a:ext cx="9036496" cy="5105400"/>
          </a:xfrm>
          <a:ln w="28575"/>
        </p:spPr>
        <p:txBody>
          <a:bodyPr/>
          <a:lstStyle/>
          <a:p>
            <a:pPr marL="0" indent="0">
              <a:buNone/>
              <a:defRPr/>
            </a:pPr>
            <a:r>
              <a:rPr lang="th-TH" sz="66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6600" b="1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คน</a:t>
            </a:r>
            <a:r>
              <a:rPr lang="th-TH" sz="66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ไทยใน</a:t>
            </a:r>
            <a:r>
              <a:rPr lang="th-TH" sz="6600" b="1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อนาคต </a:t>
            </a:r>
            <a:r>
              <a:rPr lang="th-TH" sz="6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เป็น“มนุษย์</a:t>
            </a:r>
            <a:r>
              <a:rPr lang="th-TH" sz="6600" b="1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ที่</a:t>
            </a:r>
            <a:r>
              <a:rPr lang="th-TH" sz="6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สมบูรณ์” </a:t>
            </a:r>
            <a:r>
              <a:rPr lang="th-TH" sz="66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เป็นพลเมืองที่สามารถเรียนรู้ได้ด้วยตัวเอง เป็นพลเมืองที่ตื่นรู้ </a:t>
            </a:r>
            <a:r>
              <a:rPr lang="th-TH" sz="6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“มี</a:t>
            </a:r>
            <a:r>
              <a:rPr lang="th-TH" sz="6600" b="1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จิตสาธารณะ</a:t>
            </a:r>
            <a:r>
              <a:rPr lang="th-TH" sz="6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และทำประโยชน์</a:t>
            </a:r>
            <a:r>
              <a:rPr lang="th-TH" sz="6600" b="1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ต่อ</a:t>
            </a:r>
            <a:r>
              <a:rPr lang="th-TH" sz="6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ส่วนรวม” </a:t>
            </a:r>
            <a:r>
              <a:rPr lang="th-TH" sz="66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เป็นพลเมืองไทย พลเมืองอาเซียน และพลเมืองโลก</a:t>
            </a:r>
            <a:endParaRPr lang="th-TH" sz="6600" b="1" dirty="0" smtClean="0">
              <a:solidFill>
                <a:srgbClr val="FF66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125760"/>
            <a:ext cx="8153400" cy="1143000"/>
          </a:xfrm>
        </p:spPr>
        <p:txBody>
          <a:bodyPr/>
          <a:lstStyle/>
          <a:p>
            <a:pPr algn="ctr">
              <a:defRPr/>
            </a:pPr>
            <a:r>
              <a:rPr lang="th-TH" sz="80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อนาคตประเทศไทย ปี ๒๕๗๙</a:t>
            </a:r>
            <a:endParaRPr lang="en-US" sz="5400" b="1" dirty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236296" y="1167135"/>
            <a:ext cx="18582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ยุทธศาสตร์ชาติ ๒๐ ปี</a:t>
            </a:r>
            <a:endParaRPr lang="th-TH" sz="2400" dirty="0">
              <a:solidFill>
                <a:srgbClr val="DDDDDD"/>
              </a:solidFill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508104" y="2564904"/>
            <a:ext cx="3240360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4427984" y="4581128"/>
            <a:ext cx="4320480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251520" y="5589240"/>
            <a:ext cx="4320480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2" name="Oval 11"/>
          <p:cNvSpPr/>
          <p:nvPr/>
        </p:nvSpPr>
        <p:spPr bwMode="auto">
          <a:xfrm>
            <a:off x="5220072" y="1628800"/>
            <a:ext cx="3874425" cy="1152128"/>
          </a:xfrm>
          <a:prstGeom prst="ellipse">
            <a:avLst/>
          </a:prstGeom>
          <a:noFill/>
          <a:ln w="571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z="2400" b="0" smtClean="0">
              <a:solidFill>
                <a:srgbClr val="DDDDD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itchFamily="18" charset="-34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47664" y="936302"/>
            <a:ext cx="60516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dirty="0" smtClean="0">
                <a:ln w="31550" cmpd="sng">
                  <a:gradFill>
                    <a:gsLst>
                      <a:gs pos="70000">
                        <a:srgbClr val="E78A2D">
                          <a:shade val="50000"/>
                          <a:satMod val="190000"/>
                        </a:srgbClr>
                      </a:gs>
                      <a:gs pos="0">
                        <a:srgbClr val="E78A2D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E78A2D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“คนไทยเป็นมนุษย์ที่สมบูรณ์แบบ”</a:t>
            </a:r>
            <a:endParaRPr lang="en-US" sz="5400" dirty="0">
              <a:ln w="31550" cmpd="sng">
                <a:gradFill>
                  <a:gsLst>
                    <a:gs pos="70000">
                      <a:srgbClr val="E78A2D">
                        <a:shade val="50000"/>
                        <a:satMod val="190000"/>
                      </a:srgbClr>
                    </a:gs>
                    <a:gs pos="0">
                      <a:srgbClr val="E78A2D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E78A2D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9010432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bldLvl="2" autoUpdateAnimBg="0"/>
      <p:bldP spid="12" grpId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 bwMode="auto">
          <a:xfrm>
            <a:off x="6694" y="4005064"/>
            <a:ext cx="9101810" cy="864096"/>
          </a:xfrm>
          <a:prstGeom prst="rect">
            <a:avLst/>
          </a:prstGeom>
          <a:solidFill>
            <a:srgbClr val="00206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z="2400" b="0" smtClean="0">
              <a:solidFill>
                <a:srgbClr val="DDDDD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itchFamily="18" charset="-34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24608"/>
            <a:ext cx="9144000" cy="4988768"/>
          </a:xfrm>
          <a:ln w="28575"/>
        </p:spPr>
        <p:txBody>
          <a:bodyPr/>
          <a:lstStyle/>
          <a:p>
            <a:pPr>
              <a:buFont typeface="Wingdings" pitchFamily="2" charset="2"/>
              <a:buChar char=""/>
              <a:defRPr/>
            </a:pPr>
            <a:r>
              <a:rPr lang="th-TH" sz="44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พัฒนา</a:t>
            </a:r>
            <a:r>
              <a:rPr lang="th-TH" sz="4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ศักยภาพคนตลอดช่วงชีวิต</a:t>
            </a:r>
          </a:p>
          <a:p>
            <a:pPr>
              <a:buFont typeface="Wingdings" pitchFamily="2" charset="2"/>
              <a:buChar char=""/>
              <a:defRPr/>
            </a:pPr>
            <a:r>
              <a:rPr lang="th-TH" sz="44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การ</a:t>
            </a:r>
            <a:r>
              <a:rPr lang="th-TH" sz="4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ยกระดับการศึกษาและการเรียนรู้ให้มีคุณภาพเท่าเทียมและทั่วถึง</a:t>
            </a:r>
          </a:p>
          <a:p>
            <a:pPr>
              <a:buFont typeface="Wingdings" pitchFamily="2" charset="2"/>
              <a:buChar char=""/>
              <a:defRPr/>
            </a:pPr>
            <a:r>
              <a:rPr lang="th-TH" sz="44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ปลูกฝัง</a:t>
            </a:r>
            <a:r>
              <a:rPr lang="th-TH" sz="44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ระเบียบวินัย คุณธรรม จริยธรรม ค่านิยมที่พึงประสงค์</a:t>
            </a:r>
          </a:p>
          <a:p>
            <a:pPr>
              <a:buFont typeface="Wingdings" pitchFamily="2" charset="2"/>
              <a:buChar char=""/>
              <a:defRPr/>
            </a:pPr>
            <a:r>
              <a:rPr lang="th-TH" sz="4400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การ</a:t>
            </a:r>
            <a:r>
              <a:rPr lang="th-TH" sz="4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สร้างเสริมให้คนมีสุขภาวะที่ดี</a:t>
            </a:r>
          </a:p>
          <a:p>
            <a:pPr>
              <a:buFont typeface="Wingdings" pitchFamily="2" charset="2"/>
              <a:buChar char=""/>
              <a:defRPr/>
            </a:pPr>
            <a:r>
              <a:rPr lang="th-TH" sz="4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การ</a:t>
            </a:r>
            <a:r>
              <a:rPr lang="th-TH" sz="4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สร้างความอยู่ดีมีสุขของครอบครัวไทย</a:t>
            </a:r>
            <a:endParaRPr lang="th-TH" sz="4400" b="1" dirty="0" smtClean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92088" y="197768"/>
            <a:ext cx="8388424" cy="1143000"/>
          </a:xfrm>
        </p:spPr>
        <p:txBody>
          <a:bodyPr/>
          <a:lstStyle/>
          <a:p>
            <a:pPr algn="ctr">
              <a:defRPr/>
            </a:pPr>
            <a:r>
              <a:rPr lang="th-TH" sz="48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ด้านการพัฒนาคุณภาพและเสริมสร้างศักยภาพของคน</a:t>
            </a:r>
            <a:endParaRPr lang="en-US" sz="48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228184" y="1167135"/>
            <a:ext cx="2912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กรอบแนวทางยุทธศาสตร์ชาติ ๒๐ ปี</a:t>
            </a:r>
            <a:endParaRPr lang="th-TH" sz="2400" dirty="0">
              <a:solidFill>
                <a:srgbClr val="DDDD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2961622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4211" grpId="0" build="p" bldLvl="2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60648"/>
            <a:ext cx="7772400" cy="1143000"/>
          </a:xfrm>
        </p:spPr>
        <p:txBody>
          <a:bodyPr/>
          <a:lstStyle/>
          <a:p>
            <a:pPr algn="ctr"/>
            <a:r>
              <a:rPr lang="th-TH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คุณค่าของมนุษย์</a:t>
            </a:r>
            <a:endParaRPr lang="th-TH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772816"/>
            <a:ext cx="8568952" cy="4114800"/>
          </a:xfrm>
        </p:spPr>
        <p:txBody>
          <a:bodyPr/>
          <a:lstStyle/>
          <a:p>
            <a:pPr marL="0" indent="0">
              <a:buNone/>
            </a:pPr>
            <a:r>
              <a:rPr lang="th-TH" b="1" dirty="0">
                <a:latin typeface="DilleniaUPC" pitchFamily="18" charset="-34"/>
                <a:cs typeface="DilleniaUPC" pitchFamily="18" charset="-34"/>
              </a:rPr>
              <a:t>คุณค่าของมนุษย์ คือ </a:t>
            </a:r>
            <a:r>
              <a:rPr lang="th-TH" b="1" u="sng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พฤติกรรมต่างๆ ของมนุษย์ที่แสดงออกทางกาย ทางวาจาและทางใจ</a:t>
            </a:r>
            <a:r>
              <a:rPr lang="th-TH" b="1" dirty="0">
                <a:latin typeface="DilleniaUPC" pitchFamily="18" charset="-34"/>
                <a:cs typeface="DilleniaUPC" pitchFamily="18" charset="-34"/>
              </a:rPr>
              <a:t> ที่สำคัญ</a:t>
            </a:r>
            <a:r>
              <a:rPr lang="th-TH" b="1" dirty="0" smtClean="0">
                <a:latin typeface="DilleniaUPC" pitchFamily="18" charset="-34"/>
                <a:cs typeface="DilleniaUPC" pitchFamily="18" charset="-34"/>
              </a:rPr>
              <a:t>ที่สุด คือ </a:t>
            </a:r>
            <a:r>
              <a:rPr lang="th-TH" b="1" u="sng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การพัฒนาทางจิตใจของมนุษย์</a:t>
            </a:r>
            <a:r>
              <a:rPr lang="th-TH" b="1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b="1" dirty="0" smtClean="0">
                <a:latin typeface="DilleniaUPC" pitchFamily="18" charset="-34"/>
                <a:cs typeface="DilleniaUPC" pitchFamily="18" charset="-34"/>
              </a:rPr>
              <a:t>ผู้ใหญ่</a:t>
            </a:r>
            <a:r>
              <a:rPr lang="th-TH" b="1" dirty="0">
                <a:latin typeface="DilleniaUPC" pitchFamily="18" charset="-34"/>
                <a:cs typeface="DilleniaUPC" pitchFamily="18" charset="-34"/>
              </a:rPr>
              <a:t>หรือผู้อาวุโส บิดา มารดา ครู - อาจารย์ ญาติผู้ใหญ่ ตลอดจนเยาวชน นักเรียน นักศึกษา ที่เรียนจบไปแล้ว</a:t>
            </a:r>
            <a:r>
              <a:rPr lang="th-TH" b="1" u="sng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ต้องประพฤติตนเป็นตัวอย่างที่ดีแก่ผู้อื่น</a:t>
            </a:r>
            <a:r>
              <a:rPr lang="th-TH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b="1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เป็นตัวอย่างที่ดีแก่เด็กด้วยการประพฤติตนเป็นคนดี มีคุณธรรม พูดจา สุภาพ ไพเราะ อ่อนหวาน แต่งกายเหมาะสมแก่กาลเทศะ</a:t>
            </a:r>
            <a:r>
              <a:rPr lang="th-TH" b="1" dirty="0">
                <a:latin typeface="DilleniaUPC" pitchFamily="18" charset="-34"/>
                <a:cs typeface="DilleniaUPC" pitchFamily="18" charset="-34"/>
              </a:rPr>
              <a:t> (เหมาะแก่เวลาและสถานที่) จิตใจอ่อนโยน มีความเมตตา (สงสารคนอื่น) และกรุณา (ช่วยเหลือคนอื่นเท่าที่จะช่วยได้) </a:t>
            </a:r>
            <a:r>
              <a:rPr lang="th-TH" b="1" u="sng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ไม่เห็นแก่ตัว ไม่ก้าวร้าวและไม่ละเมิดสิทธิของผู้อื่น รู้จัก เสียสละเพื่อส่วนรวมและมีความคิดริเริ่มสร้างสรรค์</a:t>
            </a:r>
            <a:r>
              <a:rPr lang="th-TH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b="1" dirty="0">
                <a:latin typeface="DilleniaUPC" pitchFamily="18" charset="-34"/>
                <a:cs typeface="DilleniaUPC" pitchFamily="18" charset="-34"/>
              </a:rPr>
              <a:t>ผู้ใหญ่ต้องอนุรักษ์ สิ่งแวดล้อม และรักชาติ ศาสนา พระมหากษัตริย์และปลูกฝังสิ่งต่างๆที่ดีงามแก่เด็กตั้งแต่เล็กเพื่อเด็กจะได้เป็นผู้ใหญ่ที่ดีแก่ชาติในอนาคต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5090" y="1064930"/>
            <a:ext cx="35734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DDDDD"/>
                </a:solidFill>
              </a:rPr>
              <a:t> </a:t>
            </a:r>
            <a:r>
              <a:rPr lang="en-US" sz="2400" dirty="0">
                <a:solidFill>
                  <a:srgbClr val="DDDDDD"/>
                </a:solidFill>
                <a:latin typeface="DilleniaUPC" pitchFamily="18" charset="-34"/>
              </a:rPr>
              <a:t>http://www.oknation.net/blog/fanony </a:t>
            </a:r>
            <a:endParaRPr lang="th-TH" dirty="0">
              <a:solidFill>
                <a:srgbClr val="DDDDDD"/>
              </a:solidFill>
              <a:latin typeface="DilleniaUPC" pitchFamily="18" charset="-34"/>
            </a:endParaRP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2771800" y="2708920"/>
            <a:ext cx="3024336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755576" y="3645024"/>
            <a:ext cx="3955524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0" name="Straight Connector 9"/>
          <p:cNvCxnSpPr/>
          <p:nvPr/>
        </p:nvCxnSpPr>
        <p:spPr bwMode="auto">
          <a:xfrm>
            <a:off x="4716016" y="5085184"/>
            <a:ext cx="3816424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2" name="Straight Connector 11"/>
          <p:cNvCxnSpPr/>
          <p:nvPr/>
        </p:nvCxnSpPr>
        <p:spPr bwMode="auto">
          <a:xfrm>
            <a:off x="323528" y="5589240"/>
            <a:ext cx="4032448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6" name="Straight Connector 5"/>
          <p:cNvCxnSpPr/>
          <p:nvPr/>
        </p:nvCxnSpPr>
        <p:spPr bwMode="auto">
          <a:xfrm>
            <a:off x="6444208" y="6093296"/>
            <a:ext cx="2160240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3" name="Straight Connector 12"/>
          <p:cNvCxnSpPr/>
          <p:nvPr/>
        </p:nvCxnSpPr>
        <p:spPr bwMode="auto">
          <a:xfrm>
            <a:off x="395536" y="6597352"/>
            <a:ext cx="5976664" cy="0"/>
          </a:xfrm>
          <a:prstGeom prst="line">
            <a:avLst/>
          </a:prstGeom>
          <a:solidFill>
            <a:schemeClr val="bg1"/>
          </a:solidFill>
          <a:ln w="57150" cap="flat" cmpd="sng" algn="ctr">
            <a:solidFill>
              <a:srgbClr val="00FFFF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xmlns="" val="1453424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60648"/>
            <a:ext cx="7772400" cy="1143000"/>
          </a:xfrm>
        </p:spPr>
        <p:txBody>
          <a:bodyPr/>
          <a:lstStyle/>
          <a:p>
            <a:pPr algn="ctr"/>
            <a:r>
              <a:rPr lang="th-TH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คุณค่าของมนุษย์</a:t>
            </a:r>
            <a:endParaRPr lang="th-TH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44824"/>
            <a:ext cx="9108504" cy="5400600"/>
          </a:xfrm>
        </p:spPr>
        <p:txBody>
          <a:bodyPr/>
          <a:lstStyle/>
          <a:p>
            <a:pPr>
              <a:lnSpc>
                <a:spcPts val="4500"/>
              </a:lnSpc>
              <a:buFont typeface="Wingdings" pitchFamily="2" charset="2"/>
              <a:buChar char=""/>
            </a:pPr>
            <a:r>
              <a:rPr lang="th-TH" sz="4800" b="1" dirty="0" smtClean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การแสดงออกที่ดีงาม </a:t>
            </a:r>
            <a:r>
              <a:rPr lang="en-US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กาย วาจา ใจ</a:t>
            </a:r>
          </a:p>
          <a:p>
            <a:pPr>
              <a:lnSpc>
                <a:spcPts val="4500"/>
              </a:lnSpc>
              <a:buFont typeface="Wingdings" pitchFamily="2" charset="2"/>
              <a:buChar char=""/>
            </a:pPr>
            <a:r>
              <a:rPr lang="th-TH" sz="4800" b="1" dirty="0">
                <a:solidFill>
                  <a:srgbClr val="FFC0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พัฒนาจิตใจให้สูงขึ้น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เมตตา กรุณา มุทิตา อุเบกขา</a:t>
            </a:r>
          </a:p>
          <a:p>
            <a:pPr>
              <a:lnSpc>
                <a:spcPts val="4500"/>
              </a:lnSpc>
              <a:buFont typeface="Wingdings" pitchFamily="2" charset="2"/>
              <a:buChar char=""/>
            </a:pPr>
            <a:r>
              <a:rPr lang="th-TH" sz="4800" b="1" dirty="0">
                <a:solidFill>
                  <a:srgbClr val="FFC0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ประพฤติตนเป็นแบบอย่าง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คนดี ทำประโยชน์ให้สังคม</a:t>
            </a:r>
          </a:p>
          <a:p>
            <a:pPr>
              <a:lnSpc>
                <a:spcPts val="4500"/>
              </a:lnSpc>
              <a:buFont typeface="Wingdings" pitchFamily="2" charset="2"/>
              <a:buChar char=""/>
            </a:pPr>
            <a:r>
              <a:rPr lang="th-TH" sz="4800" b="1" dirty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พูดจาไพเราะ สุภาพ อ่อนหวาน แต่งกายเหมาะสม</a:t>
            </a:r>
          </a:p>
          <a:p>
            <a:pPr>
              <a:lnSpc>
                <a:spcPts val="4500"/>
              </a:lnSpc>
              <a:buFont typeface="Wingdings" pitchFamily="2" charset="2"/>
              <a:buChar char=""/>
            </a:pPr>
            <a:r>
              <a:rPr lang="th-TH" sz="4800" b="1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จิตใจอ่อนโยน เมตตา กรุณา เสียสละเพื่อส่วนรวม</a:t>
            </a:r>
          </a:p>
          <a:p>
            <a:pPr>
              <a:lnSpc>
                <a:spcPts val="4500"/>
              </a:lnSpc>
              <a:buFont typeface="Wingdings" pitchFamily="2" charset="2"/>
              <a:buChar char=""/>
            </a:pPr>
            <a:r>
              <a:rPr lang="th-TH" sz="4800" b="1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ไม่เห็นแก่ตัว ไม่กร้าวร้าว ไม่เอาเปรียบผู้อื่น</a:t>
            </a:r>
          </a:p>
          <a:p>
            <a:pPr>
              <a:lnSpc>
                <a:spcPts val="4500"/>
              </a:lnSpc>
              <a:buFont typeface="Wingdings" pitchFamily="2" charset="2"/>
              <a:buChar char=""/>
            </a:pPr>
            <a:r>
              <a:rPr lang="th-TH" sz="4800" b="1" dirty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ปลูกฝังสิ่งดีงามให้กับเด็ก(คนรุ่นหลัง) เพื่อให้เป็น“คนดี”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5090" y="1064930"/>
            <a:ext cx="35734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DDDDDD"/>
                </a:solidFill>
              </a:rPr>
              <a:t> </a:t>
            </a:r>
            <a:r>
              <a:rPr lang="en-US" sz="2400" dirty="0">
                <a:solidFill>
                  <a:srgbClr val="DDDDDD"/>
                </a:solidFill>
                <a:latin typeface="DilleniaUPC" pitchFamily="18" charset="-34"/>
              </a:rPr>
              <a:t>http://www.oknation.net/blog/fanony </a:t>
            </a:r>
            <a:endParaRPr lang="th-TH" dirty="0">
              <a:solidFill>
                <a:srgbClr val="DDDDDD"/>
              </a:solidFill>
              <a:latin typeface="Dilleni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228184" y="1740917"/>
            <a:ext cx="289694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4800" dirty="0" smtClean="0">
                <a:solidFill>
                  <a:srgbClr val="FF66FF"/>
                </a:solidFill>
              </a:rPr>
              <a:t>“ทำดี พูดดี คิดดี”</a:t>
            </a:r>
            <a:endParaRPr lang="th-TH" sz="4400" dirty="0">
              <a:solidFill>
                <a:srgbClr val="FF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95511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8338" y="2616696"/>
            <a:ext cx="8566150" cy="4772744"/>
          </a:xfrm>
          <a:ln w="28575"/>
        </p:spPr>
        <p:txBody>
          <a:bodyPr/>
          <a:lstStyle/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66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ไม่เอาเปรียบผู้อื่น 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6600" b="1" dirty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ไม่ละเมิดสิทธิและเสรีภาพผู้อื่น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66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ไม่กร้าวร้าว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66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ประกอบสัมมาอาชีพ </a:t>
            </a:r>
            <a:r>
              <a:rPr lang="th-TH" sz="6600" b="1" u="sng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สร้างสังคมที่ดี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125760"/>
            <a:ext cx="8153400" cy="1143000"/>
          </a:xfrm>
        </p:spPr>
        <p:txBody>
          <a:bodyPr/>
          <a:lstStyle/>
          <a:p>
            <a:pPr algn="ctr">
              <a:defRPr/>
            </a:pPr>
            <a:r>
              <a:rPr lang="th-TH" sz="96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ความเป็นมนุษย์</a:t>
            </a:r>
            <a:endParaRPr lang="en-US" sz="66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683568" y="1124744"/>
            <a:ext cx="7848600" cy="13269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“ไม่เบียดเบียนซึ่งกันและกัน”</a:t>
            </a:r>
            <a:endParaRPr lang="en-US" sz="3600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308304" y="1167135"/>
            <a:ext cx="17331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smtClean="0">
                <a:solidFill>
                  <a:srgbClr val="DDDDDD"/>
                </a:solidFill>
              </a:rPr>
              <a:t>หลักพระพุทธศาสนา</a:t>
            </a:r>
            <a:endParaRPr lang="th-TH" sz="2400" dirty="0">
              <a:solidFill>
                <a:srgbClr val="DDDD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237015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bldLvl="2" autoUpdateAnimBg="0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USER\Documents\Pictures\รูปจาก Ipad 7 May 13\รูปงานต่างๆ พตส\IMG_23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0"/>
            <a:ext cx="6858000" cy="68580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251520" y="5901079"/>
            <a:ext cx="865172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eaLnBrk="1" hangingPunct="1"/>
            <a:r>
              <a:rPr lang="th-TH" sz="7200" dirty="0" smtClean="0">
                <a:ln w="12700">
                  <a:solidFill>
                    <a:srgbClr val="00CCCC">
                      <a:satMod val="155000"/>
                    </a:srgbClr>
                  </a:solidFill>
                  <a:prstDash val="solid"/>
                </a:ln>
                <a:solidFill>
                  <a:srgbClr val="FF99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DilleniaUPC" pitchFamily="18" charset="-34"/>
              </a:rPr>
              <a:t>เห็นประโยชน์ส่วนรวมมากกว่าส่วนตัว</a:t>
            </a:r>
            <a:endParaRPr lang="en-US" sz="7200" dirty="0">
              <a:ln w="12700">
                <a:solidFill>
                  <a:srgbClr val="00CCCC">
                    <a:satMod val="155000"/>
                  </a:srgbClr>
                </a:solidFill>
                <a:prstDash val="solid"/>
              </a:ln>
              <a:solidFill>
                <a:srgbClr val="FF99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183216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60648"/>
            <a:ext cx="7772400" cy="1143000"/>
          </a:xfrm>
        </p:spPr>
        <p:txBody>
          <a:bodyPr/>
          <a:lstStyle/>
          <a:p>
            <a:pPr algn="ctr"/>
            <a:r>
              <a:rPr lang="th-TH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ความเป็นมนุษย์ที่สมบูรณ์</a:t>
            </a:r>
            <a:endParaRPr lang="th-TH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906488"/>
            <a:ext cx="8568952" cy="4690864"/>
          </a:xfrm>
        </p:spPr>
        <p:txBody>
          <a:bodyPr/>
          <a:lstStyle/>
          <a:p>
            <a:pPr>
              <a:buFont typeface="Wingdings" pitchFamily="2" charset="2"/>
              <a:buChar char=""/>
            </a:pPr>
            <a:r>
              <a:rPr lang="th-TH" sz="4800" b="1" i="1" dirty="0" smtClean="0">
                <a:latin typeface="DilleniaUPC" pitchFamily="18" charset="-34"/>
                <a:cs typeface="DilleniaUPC" pitchFamily="18" charset="-34"/>
              </a:rPr>
              <a:t> หมายถึง </a:t>
            </a:r>
            <a:r>
              <a:rPr lang="th-TH" sz="4800" b="1" i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การที่มนุษย์</a:t>
            </a:r>
            <a:r>
              <a:rPr lang="th-TH" sz="4800" b="1" i="1" u="sng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รู้จักใช้สติปัญญารักษาคุณธรรม</a:t>
            </a:r>
            <a:r>
              <a:rPr lang="th-TH" sz="4800" b="1" i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(ความดี) ต่างๆ ไว้ในการดำเนินชีวิต</a:t>
            </a:r>
          </a:p>
          <a:p>
            <a:pPr>
              <a:buFont typeface="Wingdings" pitchFamily="2" charset="2"/>
              <a:buChar char=""/>
            </a:pPr>
            <a:r>
              <a:rPr lang="th-TH" sz="4800" b="1" i="1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i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“การ</a:t>
            </a:r>
            <a:r>
              <a:rPr lang="th-TH" sz="4800" b="1" i="1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เป็น</a:t>
            </a:r>
            <a:r>
              <a:rPr lang="th-TH" sz="4800" b="1" i="1" u="sng" dirty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คนเต็มคน</a:t>
            </a:r>
            <a:r>
              <a:rPr lang="th-TH" sz="4800" b="1" i="1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เพื่อเป็นสมาชิกที่ดีและมีคุณค่าอย่างแท้จริงของมนุษยชาตินั้น </a:t>
            </a:r>
            <a:r>
              <a:rPr lang="th-TH" sz="4800" b="1" i="1" u="sng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บุคคลควรมี สัปปุริสธรรม ๗ </a:t>
            </a:r>
            <a:r>
              <a:rPr lang="th-TH" sz="4800" b="1" i="1" u="sng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อัน</a:t>
            </a:r>
            <a:r>
              <a:rPr lang="th-TH" sz="4800" b="1" i="1" u="sng" dirty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เป็นธรรมะของคนดีหรือคนที่</a:t>
            </a:r>
            <a:r>
              <a:rPr lang="th-TH" sz="4800" b="1" i="1" u="sng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แท้</a:t>
            </a:r>
            <a:r>
              <a:rPr lang="th-TH" sz="4800" b="1" i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” (สมเด็จพระพุทธโฆษาจารย์ (ป.อ.ปยุตฺโต) </a:t>
            </a:r>
            <a:endParaRPr lang="th-TH" sz="4800" b="1" i="1" dirty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87375" y="1239143"/>
            <a:ext cx="3421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สมเด็จพระญาณสังวร, สมเด็จพระสังฆราช</a:t>
            </a:r>
            <a:r>
              <a:rPr lang="en-US" sz="1400" dirty="0" smtClean="0">
                <a:solidFill>
                  <a:srgbClr val="DDDDDD"/>
                </a:solidFill>
                <a:latin typeface="DilleniaUPC" pitchFamily="18" charset="-34"/>
              </a:rPr>
              <a:t> </a:t>
            </a:r>
            <a:endParaRPr lang="th-TH" sz="2400" dirty="0">
              <a:solidFill>
                <a:srgbClr val="DDDDDD"/>
              </a:solidFill>
              <a:latin typeface="DilleniaUPC" pitchFamily="18" charset="-34"/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2123728" y="3573016"/>
            <a:ext cx="1872208" cy="648072"/>
          </a:xfrm>
          <a:prstGeom prst="ellipse">
            <a:avLst/>
          </a:prstGeom>
          <a:noFill/>
          <a:ln w="57150" cap="flat" cmpd="sng" algn="ctr">
            <a:solidFill>
              <a:srgbClr val="00FF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z="2400" b="0" smtClean="0">
              <a:solidFill>
                <a:srgbClr val="DDDDD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3419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996952"/>
            <a:ext cx="9144000" cy="151216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FF"/>
              </a:solidFill>
            </a:endParaRPr>
          </a:p>
        </p:txBody>
      </p:sp>
      <p:sp>
        <p:nvSpPr>
          <p:cNvPr id="18022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71438"/>
            <a:ext cx="8077200" cy="1428750"/>
          </a:xfrm>
          <a:ln>
            <a:solidFill>
              <a:srgbClr val="FF99FF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th-TH" sz="88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สัปปุริสธรรม ๗</a:t>
            </a:r>
            <a:endParaRPr lang="th-TH" sz="8800" b="1" dirty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180227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71438" y="1514475"/>
            <a:ext cx="8893175" cy="5486400"/>
          </a:xfrm>
        </p:spPr>
        <p:txBody>
          <a:bodyPr>
            <a:normAutofit fontScale="92500"/>
          </a:bodyPr>
          <a:lstStyle/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8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>
                <a:solidFill>
                  <a:srgbClr val="66FF33"/>
                </a:solidFill>
                <a:cs typeface="DilleniaUPC" pitchFamily="18" charset="-34"/>
              </a:rPr>
              <a:t>ธัมมัญญุตา คือ รู้จักเหตุ </a:t>
            </a:r>
            <a:endParaRPr lang="th-TH" sz="4400" b="1" dirty="0" smtClean="0">
              <a:solidFill>
                <a:srgbClr val="66FF33"/>
              </a:solidFill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66FF33"/>
                </a:solidFill>
                <a:cs typeface="DilleniaUPC" pitchFamily="18" charset="-34"/>
              </a:rPr>
              <a:t> อัตถัญญุตา คือ รู้จักผล </a:t>
            </a:r>
            <a:endParaRPr lang="th-TH" sz="4400" b="1" dirty="0" smtClean="0">
              <a:solidFill>
                <a:srgbClr val="66FF33"/>
              </a:solidFill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66FF33"/>
                </a:solidFill>
                <a:cs typeface="DilleniaUPC" pitchFamily="18" charset="-34"/>
              </a:rPr>
              <a:t> อัตตัญญุตา คือ รู้จักตน </a:t>
            </a:r>
            <a:endParaRPr lang="th-TH" sz="4400" b="1" dirty="0" smtClean="0">
              <a:solidFill>
                <a:srgbClr val="66FF33"/>
              </a:solidFill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66FF33"/>
                </a:solidFill>
                <a:cs typeface="DilleniaUPC" pitchFamily="18" charset="-34"/>
              </a:rPr>
              <a:t> </a:t>
            </a:r>
            <a:r>
              <a:rPr lang="th-TH" sz="4400" b="1" dirty="0">
                <a:solidFill>
                  <a:srgbClr val="FFCCFF"/>
                </a:solidFill>
                <a:cs typeface="DilleniaUPC" pitchFamily="18" charset="-34"/>
              </a:rPr>
              <a:t>มัตตัญญุตา คือ รู้ประมาณ รู้จักพอดี </a:t>
            </a:r>
            <a:r>
              <a:rPr lang="th-TH" sz="4400" b="1" dirty="0" smtClean="0">
                <a:solidFill>
                  <a:srgbClr val="FFCCFF"/>
                </a:solidFill>
                <a:cs typeface="DilleniaUPC" pitchFamily="18" charset="-34"/>
              </a:rPr>
              <a:t>(พอเพียง)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FFCCFF"/>
                </a:solidFill>
                <a:cs typeface="DilleniaUPC" pitchFamily="18" charset="-34"/>
              </a:rPr>
              <a:t> กาลัญญุตา คือ รู้กาล รู้เวลาอันเหมาะสม </a:t>
            </a:r>
            <a:r>
              <a:rPr lang="th-TH" sz="4400" b="1" dirty="0" smtClean="0">
                <a:solidFill>
                  <a:srgbClr val="FFCCFF"/>
                </a:solidFill>
                <a:cs typeface="DilleniaUPC" pitchFamily="18" charset="-34"/>
              </a:rPr>
              <a:t>(กาละเทศะ)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FFCCFF"/>
                </a:solidFill>
                <a:cs typeface="DilleniaUPC" pitchFamily="18" charset="-34"/>
              </a:rPr>
              <a:t> ปริสัญญุตา คือ รู้ชุมชน รู้จักถิ่น </a:t>
            </a:r>
            <a:r>
              <a:rPr lang="th-TH" sz="4400" b="1" dirty="0" smtClean="0">
                <a:solidFill>
                  <a:srgbClr val="FFCCFF"/>
                </a:solidFill>
                <a:cs typeface="DilleniaUPC" pitchFamily="18" charset="-34"/>
              </a:rPr>
              <a:t>มี</a:t>
            </a:r>
            <a:r>
              <a:rPr lang="th-TH" sz="4400" b="1" dirty="0">
                <a:solidFill>
                  <a:srgbClr val="FFCCFF"/>
                </a:solidFill>
                <a:cs typeface="DilleniaUPC" pitchFamily="18" charset="-34"/>
              </a:rPr>
              <a:t>ระเบียบ วัฒนธรรม</a:t>
            </a:r>
            <a:r>
              <a:rPr lang="th-TH" sz="4400" b="1" dirty="0" smtClean="0">
                <a:solidFill>
                  <a:srgbClr val="FFCCFF"/>
                </a:solidFill>
                <a:cs typeface="DilleniaUPC" pitchFamily="18" charset="-34"/>
              </a:rPr>
              <a:t>ประเพณี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4400" b="1" dirty="0">
                <a:solidFill>
                  <a:srgbClr val="FFCCFF"/>
                </a:solidFill>
                <a:cs typeface="DilleniaUPC" pitchFamily="18" charset="-34"/>
              </a:rPr>
              <a:t> ปุคคลัญญุตา คือ รู้บุคคล รู้จักและเข้าใจความแตกต่างแห่งบุคคล </a:t>
            </a: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292080" y="1181100"/>
            <a:ext cx="360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th-TH" sz="2400" dirty="0" smtClean="0">
                <a:solidFill>
                  <a:srgbClr val="FFCCFF"/>
                </a:solidFill>
                <a:latin typeface="Times New Roman" pitchFamily="18" charset="0"/>
              </a:rPr>
              <a:t>สมเด็จพระพุทธโฆษาจารย์ (ป.อ. ปยุตตฺโต)</a:t>
            </a:r>
            <a:endParaRPr lang="th-TH" sz="2400" dirty="0">
              <a:solidFill>
                <a:srgbClr val="FFCCFF"/>
              </a:solidFill>
              <a:latin typeface="Times New Roman" pitchFamily="18" charset="0"/>
            </a:endParaRPr>
          </a:p>
        </p:txBody>
      </p:sp>
      <p:pic>
        <p:nvPicPr>
          <p:cNvPr id="19834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72816"/>
            <a:ext cx="5754687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932040" y="2924944"/>
            <a:ext cx="39372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7200" spc="50" dirty="0" smtClean="0">
                <a:ln w="11430"/>
                <a:solidFill>
                  <a:srgbClr val="FFCC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“ความพอเพียง”</a:t>
            </a:r>
            <a:endParaRPr lang="en-US" sz="7200" spc="50" dirty="0">
              <a:ln w="11430"/>
              <a:solidFill>
                <a:srgbClr val="FFCC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38882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0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0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0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0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0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0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0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98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9617" y="-14106"/>
            <a:ext cx="8084831" cy="6872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3104" y="5805264"/>
            <a:ext cx="761779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7200" dirty="0" smtClean="0">
                <a:ln w="24500" cmpd="dbl">
                  <a:solidFill>
                    <a:srgbClr val="000044">
                      <a:shade val="85000"/>
                      <a:satMod val="155000"/>
                    </a:srgbClr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“ความเป็นมนุษย์ที่สมบูรณ์แบบ”</a:t>
            </a:r>
            <a:endParaRPr lang="en-US" sz="7200" dirty="0">
              <a:ln w="24500" cmpd="dbl">
                <a:solidFill>
                  <a:srgbClr val="000044">
                    <a:shade val="85000"/>
                    <a:satMod val="155000"/>
                  </a:srgbClr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1792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3602" name="Picture 2" descr="C:\Users\USER\Documents\Pictures\รูปจาก Ipad 7 May 13\รูปงานต่างๆ พตส\IMG_23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72200" y="0"/>
            <a:ext cx="2971800" cy="2492896"/>
          </a:xfrm>
          <a:prstGeom prst="rect">
            <a:avLst/>
          </a:prstGeom>
          <a:noFill/>
        </p:spPr>
      </p:pic>
      <p:pic>
        <p:nvPicPr>
          <p:cNvPr id="490498" name="Picture 2" descr="J023307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7275" y="5949950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0499" name="Rectangle 3"/>
          <p:cNvSpPr>
            <a:spLocks noGrp="1" noChangeArrowheads="1"/>
          </p:cNvSpPr>
          <p:nvPr>
            <p:ph type="title"/>
          </p:nvPr>
        </p:nvSpPr>
        <p:spPr>
          <a:xfrm>
            <a:off x="-22225" y="115888"/>
            <a:ext cx="6346825" cy="1143000"/>
          </a:xfrm>
        </p:spPr>
        <p:txBody>
          <a:bodyPr/>
          <a:lstStyle/>
          <a:p>
            <a:pPr eaLnBrk="1" hangingPunct="1">
              <a:defRPr/>
            </a:pPr>
            <a:r>
              <a:rPr lang="th-TH" b="1" dirty="0" smtClean="0">
                <a:solidFill>
                  <a:srgbClr val="00FFFF"/>
                </a:solidFill>
                <a:cs typeface="DilleniaUPC" pitchFamily="18" charset="-34"/>
              </a:rPr>
              <a:t>พลอากาศเอก วีรวิท  คงศักดิ์</a:t>
            </a:r>
            <a:r>
              <a:rPr lang="th-TH" b="1" dirty="0" smtClean="0">
                <a:cs typeface="DilleniaUPC" pitchFamily="18" charset="-34"/>
              </a:rPr>
              <a:t/>
            </a:r>
            <a:br>
              <a:rPr lang="th-TH" b="1" dirty="0" smtClean="0">
                <a:cs typeface="DilleniaUPC" pitchFamily="18" charset="-34"/>
              </a:rPr>
            </a:br>
            <a:r>
              <a:rPr lang="th-TH" sz="2800" b="1" dirty="0" smtClean="0">
                <a:solidFill>
                  <a:srgbClr val="00FF00"/>
                </a:solidFill>
                <a:cs typeface="DilleniaUPC" pitchFamily="18" charset="-34"/>
              </a:rPr>
              <a:t>กรรมการผู้ทรงคุณวุฒิในคณะกรรมการส่งเสริมคุณธรรมแห่งชาติ</a:t>
            </a:r>
            <a:endParaRPr lang="th-TH" sz="2800" b="1" dirty="0" smtClean="0">
              <a:solidFill>
                <a:srgbClr val="FF99FF"/>
              </a:solidFill>
              <a:cs typeface="DilleniaUPC" pitchFamily="18" charset="-34"/>
            </a:endParaRPr>
          </a:p>
        </p:txBody>
      </p:sp>
      <p:sp>
        <p:nvSpPr>
          <p:cNvPr id="348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0" y="1359023"/>
            <a:ext cx="9252520" cy="5310337"/>
          </a:xfrm>
        </p:spPr>
        <p:txBody>
          <a:bodyPr/>
          <a:lstStyle/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dirty="0"/>
              <a:t> </a:t>
            </a:r>
            <a:r>
              <a:rPr lang="th-TH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งานที่ทำ </a:t>
            </a:r>
            <a:r>
              <a:rPr lang="en-US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b="1" dirty="0" smtClean="0">
                <a:solidFill>
                  <a:srgbClr val="FFFF00"/>
                </a:solidFill>
                <a:cs typeface="DilleniaUPC" pitchFamily="18" charset="-34"/>
              </a:rPr>
              <a:t>ส่งเสริมคุณธรรมและธรรมาภิบาล ปราบทุจริต</a:t>
            </a:r>
            <a:endParaRPr lang="en-US" b="1" dirty="0" smtClean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en-US" b="1" dirty="0" smtClean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FFFF00"/>
                </a:solidFill>
                <a:cs typeface="DilleniaUPC" pitchFamily="18" charset="-34"/>
              </a:rPr>
              <a:t>ประธานมูลนิธิสนับสนุนการปราบปรามการทุจริต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cs typeface="DilleniaUPC" pitchFamily="18" charset="-34"/>
              </a:rPr>
              <a:t> อดีตสมาชิกสภานิติบัญญัติแห่งชาติ/อดีตสมาชิกวุฒิสภา</a:t>
            </a:r>
            <a:r>
              <a:rPr lang="en-US" b="1" dirty="0" smtClean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FFFF00"/>
                </a:solidFill>
                <a:cs typeface="DilleniaUPC" pitchFamily="18" charset="-34"/>
              </a:rPr>
              <a:t>สรรหาภาควิชาชีพ (๒ วาระ)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cs typeface="DilleniaUPC" pitchFamily="18" charset="-34"/>
              </a:rPr>
              <a:t> อดีตเลขานุการคณะกรรมการจริยธรรมวุฒิสภา (3 สมัย)</a:t>
            </a:r>
            <a:endParaRPr lang="th-TH" b="1" dirty="0" smtClean="0">
              <a:solidFill>
                <a:srgbClr val="FFFF00"/>
              </a:solidFill>
            </a:endParaRP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</a:rPr>
              <a:t> </a:t>
            </a:r>
            <a:r>
              <a:rPr lang="th-TH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อดีต</a:t>
            </a:r>
            <a:r>
              <a:rPr lang="th-TH" b="1" dirty="0" smtClean="0">
                <a:solidFill>
                  <a:srgbClr val="00FF00"/>
                </a:solidFill>
                <a:cs typeface="DilleniaUPC" pitchFamily="18" charset="-34"/>
              </a:rPr>
              <a:t>ประธานคณะกรรมาธิการศึกษาตรวจสอบเรื่องการทุจริตและเสริมสร้าง</a:t>
            </a:r>
            <a:r>
              <a:rPr lang="th-TH" b="1" dirty="0" err="1" smtClean="0">
                <a:solidFill>
                  <a:srgbClr val="00FF00"/>
                </a:solidFill>
                <a:cs typeface="DilleniaUPC" pitchFamily="18" charset="-34"/>
              </a:rPr>
              <a:t>ธรรมาภิ</a:t>
            </a:r>
            <a:r>
              <a:rPr lang="th-TH" b="1" dirty="0" smtClean="0">
                <a:solidFill>
                  <a:srgbClr val="00FF00"/>
                </a:solidFill>
                <a:cs typeface="DilleniaUPC" pitchFamily="18" charset="-34"/>
              </a:rPr>
              <a:t>บาล 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00FF00"/>
                </a:solidFill>
                <a:cs typeface="DilleniaUPC" pitchFamily="18" charset="-34"/>
              </a:rPr>
              <a:t> อดีตรองประธานคณะกรรมาธิการสิทธิชุมชน สิทธิเสรีภาพ และคุ้มครองผู้บริโภค 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คอลัมนีสต์ “หุ้นส่วนประเทศไทย” หนังสือพิมพ์ “</a:t>
            </a:r>
            <a:r>
              <a:rPr lang="th-TH" b="1" dirty="0" err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โพสต์</a:t>
            </a:r>
            <a:r>
              <a:rPr lang="th-TH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ทู</a:t>
            </a:r>
            <a:r>
              <a:rPr lang="th-TH" b="1" dirty="0" err="1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เดย์</a:t>
            </a:r>
            <a:r>
              <a:rPr lang="th-TH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” 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วิทยากรรายการ </a:t>
            </a: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“กล้าทำดี” </a:t>
            </a:r>
            <a:r>
              <a:rPr lang="th-TH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สถานี </a:t>
            </a:r>
            <a:r>
              <a:rPr lang="en-US" sz="2800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TNN.2</a:t>
            </a:r>
            <a:r>
              <a:rPr lang="en-US" sz="2800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ออกอากาศทุกวันเสาร์ เวลา 2200-2300 </a:t>
            </a:r>
          </a:p>
          <a:p>
            <a:pPr eaLnBrk="1" hangingPunct="1">
              <a:buClr>
                <a:srgbClr val="00FFFF"/>
              </a:buClr>
              <a:buFont typeface="Wingdings" pitchFamily="2" charset="2"/>
              <a:buChar char="Q"/>
              <a:defRPr/>
            </a:pPr>
            <a:r>
              <a:rPr lang="th-TH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b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ผู้ดำเนินรายการ “โต๊ะกรองข่าว” ทางสถานีวิทยุ 101 ทุกวันอาทิตย์เวลา 0730-0900</a:t>
            </a:r>
            <a:endParaRPr lang="th-TH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0355139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90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90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874" name="Picture 3" descr="ทุจริต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384770"/>
            <a:ext cx="8856984" cy="592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23528" y="4293096"/>
            <a:ext cx="4680520" cy="936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Sufficiency Economy</a:t>
            </a:r>
            <a:endParaRPr lang="en-US" sz="5400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796136" y="4509120"/>
            <a:ext cx="1440160" cy="43204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1800" b="0">
              <a:solidFill>
                <a:srgbClr val="FFFFFF"/>
              </a:solidFill>
              <a:latin typeface="Tahoma" pitchFamily="34" charset="0"/>
              <a:cs typeface="Angsana New" pitchFamily="18" charset="-34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004048" y="3585790"/>
            <a:ext cx="3744416" cy="92333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h-TH" sz="5400" dirty="0" smtClean="0">
                <a:ln w="31550" cmpd="sng">
                  <a:gradFill>
                    <a:gsLst>
                      <a:gs pos="25000">
                        <a:srgbClr val="4F81BD">
                          <a:shade val="25000"/>
                          <a:satMod val="190000"/>
                        </a:srgbClr>
                      </a:gs>
                      <a:gs pos="80000">
                        <a:srgbClr val="4F81BD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“หยุดความโลภ”</a:t>
            </a:r>
            <a:endParaRPr lang="en-US" sz="5400" dirty="0">
              <a:ln w="31550" cmpd="sng">
                <a:gradFill>
                  <a:gsLst>
                    <a:gs pos="25000">
                      <a:srgbClr val="4F81BD">
                        <a:shade val="25000"/>
                        <a:satMod val="190000"/>
                      </a:srgbClr>
                    </a:gs>
                    <a:gs pos="80000">
                      <a:srgbClr val="4F81BD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4" name="Straight Connector 3"/>
          <p:cNvCxnSpPr/>
          <p:nvPr/>
        </p:nvCxnSpPr>
        <p:spPr bwMode="auto">
          <a:xfrm>
            <a:off x="5004048" y="1700808"/>
            <a:ext cx="2736304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8" name="Straight Connector 7"/>
          <p:cNvCxnSpPr/>
          <p:nvPr/>
        </p:nvCxnSpPr>
        <p:spPr bwMode="auto">
          <a:xfrm>
            <a:off x="5004048" y="2060848"/>
            <a:ext cx="1368152" cy="0"/>
          </a:xfrm>
          <a:prstGeom prst="line">
            <a:avLst/>
          </a:prstGeom>
          <a:solidFill>
            <a:schemeClr val="bg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</p:spTree>
    <p:extLst>
      <p:ext uri="{BB962C8B-B14F-4D97-AF65-F5344CB8AC3E}">
        <p14:creationId xmlns:p14="http://schemas.microsoft.com/office/powerpoint/2010/main" xmlns="" val="349264623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26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1619672" y="3501008"/>
            <a:ext cx="2808312" cy="79208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631764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WordArt 2"/>
          <p:cNvSpPr>
            <a:spLocks noChangeArrowheads="1" noChangeShapeType="1" noTextEdit="1"/>
          </p:cNvSpPr>
          <p:nvPr/>
        </p:nvSpPr>
        <p:spPr bwMode="auto">
          <a:xfrm>
            <a:off x="1371600" y="2420938"/>
            <a:ext cx="6477000" cy="146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การเสริมสร้างคุณธรรมในสังคม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821625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5919321"/>
            <a:ext cx="17065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323529" y="5661248"/>
            <a:ext cx="8568952" cy="11121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“เชื่อ – ลองทำ – จดจำ - ทำเป็นวิถีชีวิต”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FFFF"/>
            </a:solidFill>
          </a:ln>
        </p:spPr>
        <p:txBody>
          <a:bodyPr/>
          <a:lstStyle/>
          <a:p>
            <a:r>
              <a:rPr lang="th-TH" sz="8000" b="1" dirty="0" smtClean="0">
                <a:solidFill>
                  <a:srgbClr val="FF99FF"/>
                </a:solidFill>
                <a:latin typeface="DilleniaUPC" pitchFamily="18" charset="-34"/>
                <a:cs typeface="DilleniaUPC" pitchFamily="18" charset="-34"/>
              </a:rPr>
              <a:t>การสร้างคุณธรรม </a:t>
            </a:r>
            <a:r>
              <a:rPr lang="en-US" sz="8000" b="1" dirty="0" smtClean="0">
                <a:solidFill>
                  <a:srgbClr val="FF99FF"/>
                </a:solidFill>
                <a:latin typeface="DilleniaUPC" pitchFamily="18" charset="-34"/>
                <a:cs typeface="DilleniaUPC" pitchFamily="18" charset="-34"/>
              </a:rPr>
              <a:t>(Virtue)</a:t>
            </a:r>
            <a:endParaRPr lang="th-TH" sz="8000" b="1" dirty="0">
              <a:solidFill>
                <a:srgbClr val="FF99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013176"/>
            <a:ext cx="9144000" cy="906145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5536" y="1412776"/>
            <a:ext cx="8712968" cy="4495800"/>
          </a:xfrm>
        </p:spPr>
        <p:txBody>
          <a:bodyPr/>
          <a:lstStyle/>
          <a:p>
            <a:pPr>
              <a:buSzPct val="75000"/>
              <a:buFont typeface="Wingdings" pitchFamily="2" charset="2"/>
              <a:buChar char="["/>
            </a:pPr>
            <a:r>
              <a:rPr lang="th-TH" sz="6600" dirty="0" smtClean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คำ</a:t>
            </a:r>
            <a:r>
              <a:rPr lang="th-TH" sz="66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สอนของผู้นำ/ผู้ก่อตั้ง</a:t>
            </a:r>
            <a:r>
              <a:rPr lang="th-TH" sz="6600" b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สังคม</a:t>
            </a:r>
            <a:endParaRPr lang="th-TH" sz="6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  <a:p>
            <a:pPr>
              <a:buSzPct val="75000"/>
              <a:buFont typeface="Wingdings" pitchFamily="2" charset="2"/>
              <a:buChar char="["/>
            </a:pPr>
            <a:r>
              <a:rPr lang="th-TH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หลักธรรมคำ</a:t>
            </a:r>
            <a:r>
              <a:rPr lang="th-TH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สอนของ</a:t>
            </a:r>
            <a:r>
              <a:rPr lang="th-TH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ศาสนา(</a:t>
            </a:r>
            <a:r>
              <a:rPr lang="th-TH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ศาสดา)</a:t>
            </a:r>
            <a:endParaRPr lang="th-TH" sz="6600" b="1" dirty="0" smtClean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  <a:p>
            <a:pPr>
              <a:buSzPct val="75000"/>
              <a:buFont typeface="Wingdings" pitchFamily="2" charset="2"/>
              <a:buChar char="["/>
            </a:pPr>
            <a:r>
              <a:rPr lang="th-TH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วิจัยทางวิชาการหา “ค่านิยม”</a:t>
            </a:r>
            <a:endParaRPr lang="en-US" sz="6600" b="1" dirty="0" smtClean="0">
              <a:solidFill>
                <a:srgbClr val="FF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  <a:p>
            <a:pPr>
              <a:buSzPct val="75000"/>
              <a:buFont typeface="Wingdings" pitchFamily="2" charset="2"/>
              <a:buChar char="["/>
            </a:pPr>
            <a:r>
              <a:rPr lang="en-US" sz="6600" b="1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กระบวนการมีส่วนร่วม “ค่านิยมร่วม”</a:t>
            </a:r>
            <a:endParaRPr lang="th-TH" sz="2800" b="1" dirty="0">
              <a:solidFill>
                <a:srgbClr val="FF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6" name="Oval 5"/>
          <p:cNvSpPr/>
          <p:nvPr/>
        </p:nvSpPr>
        <p:spPr>
          <a:xfrm>
            <a:off x="5004048" y="3861048"/>
            <a:ext cx="2232248" cy="864096"/>
          </a:xfrm>
          <a:prstGeom prst="ellipse">
            <a:avLst/>
          </a:prstGeom>
          <a:noFill/>
          <a:ln w="57150">
            <a:solidFill>
              <a:srgbClr val="FF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  <p:extLst>
      <p:ext uri="{BB962C8B-B14F-4D97-AF65-F5344CB8AC3E}">
        <p14:creationId xmlns:p14="http://schemas.microsoft.com/office/powerpoint/2010/main" xmlns="" val="3290516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76200"/>
            <a:ext cx="8153400" cy="990600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r>
              <a:rPr lang="th-TH" sz="6600" b="1" smtClean="0">
                <a:latin typeface="Times New Roman" pitchFamily="18" charset="0"/>
                <a:cs typeface="DilleniaUPC" pitchFamily="18" charset="-34"/>
              </a:rPr>
              <a:t>“คุณค่า” </a:t>
            </a:r>
            <a:r>
              <a:rPr lang="en-US" sz="4000" b="1" smtClean="0">
                <a:latin typeface="Times New Roman" pitchFamily="18" charset="0"/>
                <a:cs typeface="DilleniaUPC" pitchFamily="18" charset="-34"/>
              </a:rPr>
              <a:t>(Value)</a:t>
            </a:r>
            <a:endParaRPr lang="th-TH" sz="4000" b="1" smtClean="0"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0" y="10668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None/>
              <a:defRPr/>
            </a:pPr>
            <a:r>
              <a:rPr kumimoji="1" lang="th-TH" sz="320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	</a:t>
            </a:r>
            <a:r>
              <a:rPr kumimoji="1" lang="th-TH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“คุณค่า” ไม่ใช่สิ่งที่เราเดินไปเจอเข้าแบบเล่นเกมล่าสมบัติ 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None/>
              <a:defRPr/>
            </a:pPr>
            <a:r>
              <a:rPr kumimoji="1" lang="th-TH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	</a:t>
            </a:r>
            <a:r>
              <a:rPr kumimoji="1" lang="th-TH" sz="360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“คุณค่า” คือ สิ่งที่คุณสร้างขึ้นมาในชีวิตของคุณเอง  </a:t>
            </a:r>
            <a:r>
              <a:rPr kumimoji="1" lang="th-TH" sz="3600">
                <a:solidFill>
                  <a:srgbClr val="99FF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คุณสร้างมันขึ้นมาจากพื้นฐานที่มาของคุณ</a:t>
            </a:r>
            <a:r>
              <a:rPr kumimoji="1" lang="th-TH" sz="360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จากความรักภักดีและความผูกพันของคุณ    จากประสบการณ์ร่วมของมนุษยชาติที่ถ่ายทอดมาสู่คุณ   จากสติปัญญา  ความสามารถ  และความเข้าใจ   จากสิ่งที่คุณเชื่อ  จากผู้คนและวัตถุสิ่งของ ที่คุณรัก  จากบรรทัดฐานค่านิยมที่คุณพร้อมจะเสียสละ</a:t>
            </a:r>
            <a:r>
              <a:rPr kumimoji="1" lang="th-TH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</a:t>
            </a:r>
            <a:r>
              <a:rPr kumimoji="1" lang="th-TH" sz="360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อะไรบางอย่างเพื่อดำรงรักษามันไว้ </a:t>
            </a:r>
            <a:r>
              <a:rPr kumimoji="1" lang="th-TH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rgbClr val="00FFFF"/>
              </a:buClr>
              <a:buSzPct val="75000"/>
              <a:buFont typeface="Wingdings" pitchFamily="2" charset="2"/>
              <a:buNone/>
              <a:defRPr/>
            </a:pPr>
            <a:r>
              <a:rPr kumimoji="1" lang="th-TH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		</a:t>
            </a:r>
            <a:r>
              <a:rPr kumimoji="1" lang="th-TH" sz="360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องค์ประกอบเหล่านี้มีอยู่พร้อม  แต่คุณเพียงผู้เดียวเท่านั้นที่จะสามารถนำมาผสมผสานเป็นรูปรอยแบบแผนของสิ่งที่กลายเป็นชีวิตคุณ  จงทำให้มันเป็นชีวิตที่มีศักดิ์ศรี  มีคุณค่าสำหรับตัวคุณเอง  ถ้าคุณทำได้จุดพลิกผันระหว่าง ความสำเร็จกับความล้มเหลวก็ไม่ใช่เรื่องหมิ่นเหม่อีกต่อไป</a:t>
            </a:r>
            <a:endParaRPr kumimoji="1" lang="th-TH" sz="3200">
              <a:solidFill>
                <a:srgbClr val="00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34532" name="Text Box 4"/>
          <p:cNvSpPr txBox="1">
            <a:spLocks noChangeArrowheads="1"/>
          </p:cNvSpPr>
          <p:nvPr/>
        </p:nvSpPr>
        <p:spPr bwMode="auto">
          <a:xfrm>
            <a:off x="527050" y="609600"/>
            <a:ext cx="16859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000" b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John Guardner</a:t>
            </a:r>
            <a:endParaRPr lang="th-TH" sz="2000" b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4533" name="Text Box 5"/>
          <p:cNvSpPr txBox="1">
            <a:spLocks noChangeArrowheads="1"/>
          </p:cNvSpPr>
          <p:nvPr/>
        </p:nvSpPr>
        <p:spPr bwMode="auto">
          <a:xfrm>
            <a:off x="6629400" y="685800"/>
            <a:ext cx="236220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1600" b="0">
                <a:solidFill>
                  <a:srgbClr val="00FFFF"/>
                </a:solidFill>
                <a:latin typeface="Times New Roman" pitchFamily="18" charset="0"/>
                <a:cs typeface="Times New Roman" pitchFamily="18" charset="0"/>
              </a:rPr>
              <a:t>“Fish”</a:t>
            </a:r>
            <a:r>
              <a:rPr lang="th-TH" sz="2000" b="0">
                <a:solidFill>
                  <a:srgbClr val="00FFFF"/>
                </a:solidFill>
                <a:latin typeface="Times New Roman" pitchFamily="18" charset="0"/>
              </a:rPr>
              <a:t>...จิระนันท์ พิตรปรีชา</a:t>
            </a:r>
            <a:endParaRPr lang="th-TH" sz="1800" b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6604134"/>
      </p:ext>
    </p:extLst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2049463" y="2017713"/>
            <a:ext cx="5618162" cy="4940300"/>
          </a:xfrm>
        </p:spPr>
        <p:txBody>
          <a:bodyPr/>
          <a:lstStyle/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5400" b="1" smtClean="0">
                <a:solidFill>
                  <a:srgbClr val="FFFF00"/>
                </a:solidFill>
                <a:cs typeface="DilleniaUPC" pitchFamily="18" charset="-34"/>
              </a:rPr>
              <a:t> รักชาติ รักประชาชน</a:t>
            </a:r>
          </a:p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5400" b="1" smtClean="0">
                <a:solidFill>
                  <a:srgbClr val="FFFF00"/>
                </a:solidFill>
                <a:cs typeface="DilleniaUPC" pitchFamily="18" charset="-34"/>
              </a:rPr>
              <a:t> เรียนดี ทำงานดี</a:t>
            </a:r>
          </a:p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5400" b="1" smtClean="0">
                <a:solidFill>
                  <a:srgbClr val="FFFF00"/>
                </a:solidFill>
                <a:cs typeface="DilleniaUPC" pitchFamily="18" charset="-34"/>
              </a:rPr>
              <a:t> สามัคคี มีวินัย</a:t>
            </a:r>
          </a:p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5400" b="1" smtClean="0">
                <a:solidFill>
                  <a:srgbClr val="FFFF00"/>
                </a:solidFill>
                <a:cs typeface="DilleniaUPC" pitchFamily="18" charset="-34"/>
              </a:rPr>
              <a:t> รักษาอนามัยดี</a:t>
            </a:r>
          </a:p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5400" b="1" smtClean="0">
                <a:solidFill>
                  <a:srgbClr val="FFFF00"/>
                </a:solidFill>
                <a:cs typeface="DilleniaUPC" pitchFamily="18" charset="-34"/>
              </a:rPr>
              <a:t> ถ่อมตัว ซื่อสัตย์ กล้าหาญ</a:t>
            </a:r>
            <a:endParaRPr lang="th-TH" sz="4800" b="1" smtClean="0">
              <a:solidFill>
                <a:srgbClr val="00FFFF"/>
              </a:solidFill>
              <a:cs typeface="DilleniaUPC" pitchFamily="18" charset="-34"/>
            </a:endParaRPr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0772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h-TH" sz="7200" b="1" dirty="0" smtClean="0">
                <a:cs typeface="DilleniaUPC" pitchFamily="18" charset="-34"/>
              </a:rPr>
              <a:t>ค่านิยมของคนเวียดนาม </a:t>
            </a:r>
            <a:r>
              <a:rPr lang="en-US" sz="7200" b="1" dirty="0" smtClean="0">
                <a:cs typeface="DilleniaUPC" pitchFamily="18" charset="-34"/>
              </a:rPr>
              <a:t>: </a:t>
            </a:r>
            <a:r>
              <a:rPr lang="th-TH" sz="7200" b="1" dirty="0" smtClean="0">
                <a:cs typeface="DilleniaUPC" pitchFamily="18" charset="-34"/>
              </a:rPr>
              <a:t>ผู้นำ</a:t>
            </a:r>
          </a:p>
        </p:txBody>
      </p:sp>
      <p:sp>
        <p:nvSpPr>
          <p:cNvPr id="378885" name="Text Box 5"/>
          <p:cNvSpPr txBox="1">
            <a:spLocks noChangeArrowheads="1"/>
          </p:cNvSpPr>
          <p:nvPr/>
        </p:nvSpPr>
        <p:spPr bwMode="auto">
          <a:xfrm>
            <a:off x="517525" y="1198563"/>
            <a:ext cx="794159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6000" dirty="0">
                <a:solidFill>
                  <a:srgbClr val="FF66FF"/>
                </a:solidFill>
                <a:latin typeface="Times New Roman" pitchFamily="18" charset="0"/>
              </a:rPr>
              <a:t>หลักนิยมของ “โฮจิมินห์</a:t>
            </a:r>
            <a:r>
              <a:rPr lang="th-TH" sz="6000" dirty="0" smtClean="0">
                <a:solidFill>
                  <a:srgbClr val="FF66FF"/>
                </a:solidFill>
                <a:latin typeface="Times New Roman" pitchFamily="18" charset="0"/>
              </a:rPr>
              <a:t>” ผู้ก่อตั้งประเทศ</a:t>
            </a:r>
            <a:endParaRPr lang="th-TH" sz="6000" dirty="0">
              <a:solidFill>
                <a:srgbClr val="FF66FF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79051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8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8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8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8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88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8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88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8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8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78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88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8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solidFill>
              <a:srgbClr val="00FFFF"/>
            </a:solidFill>
          </a:ln>
        </p:spPr>
        <p:txBody>
          <a:bodyPr/>
          <a:lstStyle/>
          <a:p>
            <a:r>
              <a:rPr lang="th-TH" sz="8000" b="1" dirty="0" smtClean="0">
                <a:solidFill>
                  <a:srgbClr val="FF99FF"/>
                </a:solidFill>
                <a:latin typeface="DilleniaUPC" pitchFamily="18" charset="-34"/>
                <a:cs typeface="DilleniaUPC" pitchFamily="18" charset="-34"/>
              </a:rPr>
              <a:t>ธรรมะของพระพุทธศาสนา</a:t>
            </a:r>
            <a:endParaRPr lang="th-TH" sz="8000" b="1" dirty="0">
              <a:solidFill>
                <a:srgbClr val="FF99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5536" y="1412776"/>
            <a:ext cx="8712968" cy="4495800"/>
          </a:xfrm>
        </p:spPr>
        <p:txBody>
          <a:bodyPr/>
          <a:lstStyle/>
          <a:p>
            <a:pPr>
              <a:buSzPct val="75000"/>
              <a:buFont typeface="Wingdings" pitchFamily="2" charset="2"/>
              <a:buChar char="["/>
            </a:pPr>
            <a:r>
              <a:rPr lang="th-TH" sz="6600" dirty="0" smtClean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ธรรมะแก้ปัญหา </a:t>
            </a:r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อริยสัจ ๔</a:t>
            </a:r>
          </a:p>
          <a:p>
            <a:pPr>
              <a:buSzPct val="75000"/>
              <a:buFont typeface="Wingdings" pitchFamily="2" charset="2"/>
              <a:buChar char="["/>
            </a:pPr>
            <a:r>
              <a:rPr lang="th-TH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ธรรมะทำงานให้สำเร็จ </a:t>
            </a:r>
            <a:r>
              <a:rPr lang="en-US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อิทธิบาท ๔</a:t>
            </a:r>
          </a:p>
          <a:p>
            <a:pPr>
              <a:buSzPct val="75000"/>
              <a:buFont typeface="Wingdings" pitchFamily="2" charset="2"/>
              <a:buChar char="["/>
            </a:pPr>
            <a:r>
              <a:rPr lang="th-TH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ธรรมะผู้ใหญ่ </a:t>
            </a:r>
            <a:r>
              <a:rPr 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พรหมวิหาร ๔</a:t>
            </a:r>
          </a:p>
          <a:p>
            <a:pPr>
              <a:buSzPct val="75000"/>
              <a:buFont typeface="Wingdings" pitchFamily="2" charset="2"/>
              <a:buChar char="["/>
            </a:pPr>
            <a:r>
              <a:rPr lang="th-TH" sz="6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ธรรมะการอยู่ร่วมกัน </a:t>
            </a:r>
            <a:r>
              <a:rPr lang="en-US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6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สังคหะวัตถุ ๔</a:t>
            </a:r>
            <a:endParaRPr lang="th-TH" sz="28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7437" y="6006097"/>
            <a:ext cx="17065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547665" y="5989260"/>
            <a:ext cx="6696744" cy="8241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ปฎิบัติจนเป็น “วิถีชีวิต”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8680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3"/>
          <p:cNvSpPr>
            <a:spLocks noGrp="1" noChangeArrowheads="1"/>
          </p:cNvSpPr>
          <p:nvPr>
            <p:ph type="title"/>
          </p:nvPr>
        </p:nvSpPr>
        <p:spPr>
          <a:xfrm>
            <a:off x="598488" y="115888"/>
            <a:ext cx="8077200" cy="1455737"/>
          </a:xfrm>
          <a:ln>
            <a:solidFill>
              <a:srgbClr val="FF66FF"/>
            </a:solidFill>
          </a:ln>
        </p:spPr>
        <p:txBody>
          <a:bodyPr/>
          <a:lstStyle/>
          <a:p>
            <a:r>
              <a:rPr lang="th-TH" sz="9600" b="1" dirty="0" smtClean="0">
                <a:solidFill>
                  <a:srgbClr val="FFFF00"/>
                </a:solidFill>
                <a:cs typeface="DilleniaUPC" pitchFamily="18" charset="-34"/>
              </a:rPr>
              <a:t>อริยสัจ ๔</a:t>
            </a:r>
            <a:endParaRPr lang="th-TH" sz="9600" b="1" dirty="0" smtClean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181250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152400" y="1676400"/>
            <a:ext cx="8991600" cy="5181600"/>
          </a:xfrm>
        </p:spPr>
        <p:txBody>
          <a:bodyPr/>
          <a:lstStyle/>
          <a:p>
            <a:pPr>
              <a:buClr>
                <a:srgbClr val="66FF33"/>
              </a:buClr>
              <a:buSzPct val="75000"/>
              <a:buFontTx/>
              <a:buNone/>
              <a:defRPr/>
            </a:pPr>
            <a:r>
              <a:rPr lang="th-TH" sz="40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ความจริงอันประเสริฐ ๔ ประการ </a:t>
            </a:r>
            <a:r>
              <a:rPr lang="en-US" sz="40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0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หลักการแก้ปัญหาทางวิชาการ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ทุกข์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ทุกคนเคยพบกับทุกข์หรือปัญหา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สมุทัย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เหตุแห่งทุกข์หรือปัญหา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นิโรธ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ความจริงว่าด้วยการดับทุกข์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มรรค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: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ข้อปฏิบัติให้ถึงการดับทุกข์</a:t>
            </a:r>
            <a:r>
              <a:rPr lang="th-TH" sz="44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(หมดปัญหา)</a:t>
            </a:r>
            <a:endParaRPr lang="th-TH" sz="32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303108" name="Text Box 4"/>
          <p:cNvSpPr txBox="1">
            <a:spLocks noChangeArrowheads="1"/>
          </p:cNvSpPr>
          <p:nvPr/>
        </p:nvSpPr>
        <p:spPr bwMode="auto">
          <a:xfrm>
            <a:off x="6324600" y="1219200"/>
            <a:ext cx="243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2400" dirty="0">
                <a:solidFill>
                  <a:srgbClr val="66FF33"/>
                </a:solidFill>
                <a:latin typeface="Times New Roman" pitchFamily="18" charset="0"/>
              </a:rPr>
              <a:t>หลักธรรมะในพระพุทธศาสนา</a:t>
            </a:r>
          </a:p>
        </p:txBody>
      </p:sp>
    </p:spTree>
    <p:extLst>
      <p:ext uri="{BB962C8B-B14F-4D97-AF65-F5344CB8AC3E}">
        <p14:creationId xmlns:p14="http://schemas.microsoft.com/office/powerpoint/2010/main" xmlns="" val="304360034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106" name="Rectangle 3"/>
          <p:cNvSpPr>
            <a:spLocks noGrp="1" noChangeArrowheads="1"/>
          </p:cNvSpPr>
          <p:nvPr>
            <p:ph type="title"/>
          </p:nvPr>
        </p:nvSpPr>
        <p:spPr>
          <a:xfrm>
            <a:off x="598488" y="115888"/>
            <a:ext cx="8077200" cy="1455737"/>
          </a:xfrm>
          <a:ln>
            <a:solidFill>
              <a:srgbClr val="FF66FF"/>
            </a:solidFill>
          </a:ln>
        </p:spPr>
        <p:txBody>
          <a:bodyPr/>
          <a:lstStyle/>
          <a:p>
            <a:r>
              <a:rPr lang="th-TH" sz="9600" b="1" smtClean="0">
                <a:solidFill>
                  <a:srgbClr val="FFFF00"/>
                </a:solidFill>
                <a:cs typeface="DilleniaUPC" pitchFamily="18" charset="-34"/>
              </a:rPr>
              <a:t>อิทธิบาท ๔</a:t>
            </a:r>
            <a:endParaRPr lang="th-TH" sz="9600" b="1" smtClean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181250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152400" y="1676400"/>
            <a:ext cx="8991600" cy="5181600"/>
          </a:xfrm>
        </p:spPr>
        <p:txBody>
          <a:bodyPr/>
          <a:lstStyle/>
          <a:p>
            <a:pPr>
              <a:buClr>
                <a:srgbClr val="66FF33"/>
              </a:buClr>
              <a:buSzPct val="75000"/>
              <a:buFontTx/>
              <a:buNone/>
              <a:defRPr/>
            </a:pPr>
            <a:r>
              <a:rPr lang="th-TH" sz="40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คุณธรรมที่เป็นบาทฐานของความสำเร็จ/ทำตนให้เป็นคนที่สมบูรณ์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ฉันทะ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ความพอใจรักใคร่ในสิ่งนั้น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วิริยะ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ความพากเพียรในสิ่งนั้น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จิตตะ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ความเอาใจใส่ผูกพันในสิ่งนั้น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วิมังสา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: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หมั่นสอดส่องในเหตุผลของสิ่งนั้น</a:t>
            </a:r>
            <a:endParaRPr lang="th-TH" sz="44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303108" name="Text Box 4"/>
          <p:cNvSpPr txBox="1">
            <a:spLocks noChangeArrowheads="1"/>
          </p:cNvSpPr>
          <p:nvPr/>
        </p:nvSpPr>
        <p:spPr bwMode="auto">
          <a:xfrm>
            <a:off x="6324600" y="1219200"/>
            <a:ext cx="243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2400" dirty="0">
                <a:solidFill>
                  <a:srgbClr val="66FF33"/>
                </a:solidFill>
                <a:latin typeface="Times New Roman" pitchFamily="18" charset="0"/>
              </a:rPr>
              <a:t>หลักธรรมะในพระพุทธศาสนา</a:t>
            </a:r>
          </a:p>
        </p:txBody>
      </p:sp>
    </p:spTree>
    <p:extLst>
      <p:ext uri="{BB962C8B-B14F-4D97-AF65-F5344CB8AC3E}">
        <p14:creationId xmlns:p14="http://schemas.microsoft.com/office/powerpoint/2010/main" xmlns="" val="344047628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3"/>
          <p:cNvSpPr>
            <a:spLocks noGrp="1" noChangeArrowheads="1"/>
          </p:cNvSpPr>
          <p:nvPr>
            <p:ph type="title"/>
          </p:nvPr>
        </p:nvSpPr>
        <p:spPr>
          <a:xfrm>
            <a:off x="598488" y="115888"/>
            <a:ext cx="8077200" cy="1455737"/>
          </a:xfrm>
          <a:ln>
            <a:solidFill>
              <a:srgbClr val="FF66FF"/>
            </a:solidFill>
          </a:ln>
        </p:spPr>
        <p:txBody>
          <a:bodyPr/>
          <a:lstStyle/>
          <a:p>
            <a:r>
              <a:rPr lang="th-TH" sz="9600" b="1" smtClean="0">
                <a:solidFill>
                  <a:srgbClr val="FFFF00"/>
                </a:solidFill>
                <a:cs typeface="DilleniaUPC" pitchFamily="18" charset="-34"/>
              </a:rPr>
              <a:t>พรหมวิหาร ๔</a:t>
            </a:r>
            <a:endParaRPr lang="th-TH" sz="9600" b="1" smtClean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181250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152400" y="1676400"/>
            <a:ext cx="8991600" cy="4824413"/>
          </a:xfrm>
        </p:spPr>
        <p:txBody>
          <a:bodyPr/>
          <a:lstStyle/>
          <a:p>
            <a:pPr>
              <a:buClr>
                <a:srgbClr val="66FF33"/>
              </a:buClr>
              <a:buSzPct val="75000"/>
              <a:buFontTx/>
              <a:buNone/>
              <a:defRPr/>
            </a:pPr>
            <a:r>
              <a:rPr lang="th-TH" sz="3200" b="1" dirty="0" smtClean="0">
                <a:solidFill>
                  <a:srgbClr val="FFFF00"/>
                </a:solidFill>
                <a:cs typeface="DilleniaUPC" pitchFamily="18" charset="-34"/>
              </a:rPr>
              <a:t>หลักธรรมะประจำใจเพื่อให้ตนดำเนินชีวิตได้อย่างประเสริฐเฉกเช่นพรหม/ผู้เป็นใหญ่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เมตตา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ปรารถนาให้ผู้อื่นได้รับสุข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กรุณา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ปรารถนาให้ผู้อื่นพ้นทุกข์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มุทิตา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ยินดีเมื่อผู้อื่นได้ดี (ไม่อิจฉา)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อุเบกขา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: </a:t>
            </a:r>
            <a:r>
              <a:rPr lang="th-TH" sz="54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รู้จักวางเฉย/</a:t>
            </a:r>
            <a:r>
              <a:rPr lang="th-TH" sz="54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ทำดีไม่หวังผลตอบแทน</a:t>
            </a:r>
            <a:endParaRPr lang="th-TH" sz="4400" b="1" dirty="0" smtClean="0">
              <a:solidFill>
                <a:srgbClr val="00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302084" name="Text Box 4"/>
          <p:cNvSpPr txBox="1">
            <a:spLocks noChangeArrowheads="1"/>
          </p:cNvSpPr>
          <p:nvPr/>
        </p:nvSpPr>
        <p:spPr bwMode="auto">
          <a:xfrm>
            <a:off x="6324600" y="1219200"/>
            <a:ext cx="243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2400">
                <a:solidFill>
                  <a:srgbClr val="66FF33"/>
                </a:solidFill>
                <a:latin typeface="Times New Roman" pitchFamily="18" charset="0"/>
              </a:rPr>
              <a:t>หลักธรรมะในพระพุทธศาสนา</a:t>
            </a:r>
          </a:p>
        </p:txBody>
      </p:sp>
    </p:spTree>
    <p:extLst>
      <p:ext uri="{BB962C8B-B14F-4D97-AF65-F5344CB8AC3E}">
        <p14:creationId xmlns:p14="http://schemas.microsoft.com/office/powerpoint/2010/main" xmlns="" val="126941246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90600" y="197768"/>
            <a:ext cx="8153400" cy="1143000"/>
          </a:xfrm>
        </p:spPr>
        <p:txBody>
          <a:bodyPr/>
          <a:lstStyle/>
          <a:p>
            <a:pPr algn="ctr">
              <a:defRPr/>
            </a:pPr>
            <a:r>
              <a:rPr lang="th-TH" sz="80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วัตถุประสงค์โครงการฝึกอบรม</a:t>
            </a:r>
            <a:endParaRPr lang="en-US" sz="80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300192" y="1167135"/>
            <a:ext cx="27558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สำนักงานพระพุทธศาสนาแห่งชาติ</a:t>
            </a:r>
            <a:endParaRPr lang="th-TH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00808"/>
            <a:ext cx="9144000" cy="5157192"/>
          </a:xfrm>
        </p:spPr>
        <p:txBody>
          <a:bodyPr/>
          <a:lstStyle/>
          <a:p>
            <a:pPr>
              <a:buFont typeface="Wingdings" pitchFamily="2" charset="2"/>
              <a:buChar char=""/>
            </a:pPr>
            <a:r>
              <a:rPr lang="th-TH" sz="36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เพื่อ</a:t>
            </a:r>
            <a:r>
              <a:rPr lang="th-TH" sz="3600" b="1" u="sng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เสริมสร้างความรู้ ความเข้าใจเกี่ยวกับคุณธรรม จริยธรรม มาตรฐานทางจริยธรรม และความโปร่งใส</a:t>
            </a:r>
            <a:r>
              <a:rPr lang="th-TH" sz="36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 </a:t>
            </a:r>
            <a:r>
              <a:rPr lang="th-TH" sz="36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การประยุกต์ใช้หลักธรรมทางพระพุทธศาสนา</a:t>
            </a:r>
            <a:r>
              <a:rPr lang="th-TH" sz="3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(</a:t>
            </a:r>
            <a:r>
              <a:rPr lang="th-TH" sz="3600" b="1" u="sng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และพระบรมราโชวาท</a:t>
            </a:r>
            <a:r>
              <a:rPr lang="th-TH" sz="3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) </a:t>
            </a:r>
            <a:r>
              <a:rPr lang="th-TH" sz="36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เป็นแนวทางในการปฏิบัติงานและการดำเนินชีวิต</a:t>
            </a:r>
          </a:p>
          <a:p>
            <a:pPr>
              <a:buFont typeface="Wingdings" pitchFamily="2" charset="2"/>
              <a:buChar char=""/>
            </a:pPr>
            <a:r>
              <a:rPr lang="th-TH" sz="36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เพื่อให้มีการระดมสมอง แลกเปลี่ยนความคิดเห็น ข้อเสนอแนะ รวมถึงทราบปัญหาอุปสรรค และแนวทางแก้ไขปัญหาด้านคุณธรรม จริยธรรม ในการปฏิบัติงาน (</a:t>
            </a:r>
            <a:r>
              <a:rPr lang="th-TH" sz="3600" b="1" u="sng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โดยใช้หลักธรรมของศาสนา พระบรมราโชวาท วัฒนธรรมที่ดีงาม</a:t>
            </a:r>
            <a:r>
              <a:rPr lang="th-TH" sz="36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)</a:t>
            </a:r>
          </a:p>
          <a:p>
            <a:pPr>
              <a:buFont typeface="Wingdings" pitchFamily="2" charset="2"/>
              <a:buChar char=""/>
            </a:pPr>
            <a:r>
              <a:rPr lang="th-TH" sz="3600" b="1" dirty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เพื่อ</a:t>
            </a:r>
            <a:r>
              <a:rPr lang="th-TH" sz="3600" b="1" u="sng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นำผลจากการฝึกอบรมไปจัดทำแผนยุทธศาสตร์ ด้านคุณธรรม จริยธรรม และความโปร่งใส</a:t>
            </a:r>
            <a:r>
              <a:rPr lang="th-TH" sz="36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36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เป็นการพัฒนาองค์กรโดยนำหลักธรรมทางพระพุทธศาสนา</a:t>
            </a:r>
            <a:r>
              <a:rPr lang="th-TH" sz="3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(</a:t>
            </a:r>
            <a:r>
              <a:rPr lang="th-TH" sz="3600" b="1" u="sng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และพระบรมราโชวาท</a:t>
            </a:r>
            <a:r>
              <a:rPr lang="th-TH" sz="36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) </a:t>
            </a:r>
            <a:r>
              <a:rPr lang="th-TH" sz="36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มาประยุกต์ใช้ ให้บรรลุเป้าหมายได้อย่างสัมฤทธิ์ผล</a:t>
            </a:r>
            <a:endParaRPr lang="th-TH" sz="3600" b="1" dirty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8835647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3"/>
          <p:cNvSpPr>
            <a:spLocks noGrp="1" noChangeArrowheads="1"/>
          </p:cNvSpPr>
          <p:nvPr>
            <p:ph type="title"/>
          </p:nvPr>
        </p:nvSpPr>
        <p:spPr>
          <a:xfrm>
            <a:off x="598488" y="115888"/>
            <a:ext cx="8077200" cy="1455737"/>
          </a:xfrm>
          <a:ln>
            <a:solidFill>
              <a:srgbClr val="FF66FF"/>
            </a:solidFill>
          </a:ln>
        </p:spPr>
        <p:txBody>
          <a:bodyPr/>
          <a:lstStyle/>
          <a:p>
            <a:r>
              <a:rPr lang="th-TH" sz="9600" b="1" smtClean="0">
                <a:solidFill>
                  <a:srgbClr val="FFFF00"/>
                </a:solidFill>
                <a:cs typeface="DilleniaUPC" pitchFamily="18" charset="-34"/>
              </a:rPr>
              <a:t>สังคหวัตถุ ๔</a:t>
            </a:r>
            <a:endParaRPr lang="th-TH" sz="9600" b="1" smtClean="0">
              <a:solidFill>
                <a:srgbClr val="FFFF00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181250" name="Rectangle 2"/>
          <p:cNvSpPr>
            <a:spLocks noGrp="1" noChangeArrowheads="1"/>
          </p:cNvSpPr>
          <p:nvPr>
            <p:ph sz="half" idx="1"/>
          </p:nvPr>
        </p:nvSpPr>
        <p:spPr>
          <a:xfrm>
            <a:off x="152400" y="1600200"/>
            <a:ext cx="8991600" cy="5181600"/>
          </a:xfrm>
        </p:spPr>
        <p:txBody>
          <a:bodyPr/>
          <a:lstStyle/>
          <a:p>
            <a:pPr>
              <a:buClr>
                <a:srgbClr val="66FF33"/>
              </a:buClr>
              <a:buSzPct val="75000"/>
              <a:buFontTx/>
              <a:buNone/>
              <a:defRPr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หลักการอยู่ร่วมกันอย่างสันติ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ทาน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การให้ (บุญ คุณ อภัย ฯลฯ)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ปิยวาจา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การพูดจาที่ไพเราะ</a:t>
            </a:r>
            <a:endParaRPr lang="th-TH" sz="6000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อัตถ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จริยา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 </a:t>
            </a:r>
            <a:r>
              <a:rPr lang="th-TH" sz="6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DilleniaUPC" pitchFamily="18" charset="-34"/>
              </a:rPr>
              <a:t>ทำตนให้เป็นประโยชน์</a:t>
            </a:r>
          </a:p>
          <a:p>
            <a:pPr>
              <a:buClr>
                <a:srgbClr val="66FF33"/>
              </a:buClr>
              <a:buSzPct val="75000"/>
              <a:buFont typeface="Wingdings" pitchFamily="2" charset="2"/>
              <a:buChar char="Ø"/>
              <a:defRPr/>
            </a:pP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 </a:t>
            </a:r>
            <a:r>
              <a:rPr lang="th-TH" sz="6000" b="1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สมานัตต</a:t>
            </a:r>
            <a:r>
              <a:rPr lang="th-TH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ตา </a:t>
            </a:r>
            <a:r>
              <a:rPr lang="en-US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: </a:t>
            </a:r>
            <a:r>
              <a:rPr lang="th-TH" sz="4000" b="1" dirty="0" smtClean="0">
                <a:solidFill>
                  <a:srgbClr val="FF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DilleniaUPC" pitchFamily="18" charset="-34"/>
              </a:rPr>
              <a:t>ทำตนตามหน้าที่อย่างเสมอต้นเสมอปลาย</a:t>
            </a:r>
            <a:endParaRPr lang="th-TH" b="1" dirty="0" smtClean="0">
              <a:solidFill>
                <a:srgbClr val="FF99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304132" name="Text Box 4"/>
          <p:cNvSpPr txBox="1">
            <a:spLocks noChangeArrowheads="1"/>
          </p:cNvSpPr>
          <p:nvPr/>
        </p:nvSpPr>
        <p:spPr bwMode="auto">
          <a:xfrm>
            <a:off x="6324600" y="1219200"/>
            <a:ext cx="2438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th-TH" sz="2400">
                <a:solidFill>
                  <a:srgbClr val="66FF33"/>
                </a:solidFill>
                <a:latin typeface="Times New Roman" pitchFamily="18" charset="0"/>
              </a:rPr>
              <a:t>หลักธรรมะในพระพุทธศาสนา</a:t>
            </a:r>
          </a:p>
        </p:txBody>
      </p:sp>
    </p:spTree>
    <p:extLst>
      <p:ext uri="{BB962C8B-B14F-4D97-AF65-F5344CB8AC3E}">
        <p14:creationId xmlns:p14="http://schemas.microsoft.com/office/powerpoint/2010/main" xmlns="" val="92903816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1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12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12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12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12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50242" name="Picture 2" descr="C:\Users\USER\Dropbox\Camera Uploads\2013-10-29 08.56.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Rectangle 4"/>
          <p:cNvSpPr/>
          <p:nvPr/>
        </p:nvSpPr>
        <p:spPr>
          <a:xfrm>
            <a:off x="914400" y="152400"/>
            <a:ext cx="7315200" cy="2438400"/>
          </a:xfrm>
          <a:prstGeom prst="rect">
            <a:avLst/>
          </a:prstGeom>
          <a:noFill/>
          <a:ln w="50800" cmpd="tri"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hangingPunct="1"/>
            <a:endParaRPr lang="th-TH" sz="2800" b="0">
              <a:solidFill>
                <a:srgbClr val="FFFFFF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3124200" y="3276600"/>
            <a:ext cx="4267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057400" y="4038600"/>
            <a:ext cx="5181600" cy="762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429000" y="4876800"/>
            <a:ext cx="236220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97478381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1" name="Rectangle 3"/>
          <p:cNvSpPr>
            <a:spLocks noChangeArrowheads="1"/>
          </p:cNvSpPr>
          <p:nvPr/>
        </p:nvSpPr>
        <p:spPr bwMode="auto">
          <a:xfrm>
            <a:off x="0" y="1828800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>
              <a:buSzPct val="75000"/>
              <a:defRPr/>
            </a:pPr>
            <a:endParaRPr lang="th-TH" sz="4800">
              <a:solidFill>
                <a:srgbClr val="FF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95973" name="WordArt 5"/>
          <p:cNvSpPr>
            <a:spLocks noChangeArrowheads="1" noChangeShapeType="1" noTextEdit="1"/>
          </p:cNvSpPr>
          <p:nvPr/>
        </p:nvSpPr>
        <p:spPr bwMode="auto">
          <a:xfrm>
            <a:off x="683568" y="344488"/>
            <a:ext cx="7776864" cy="113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en-US" sz="3600" kern="10" dirty="0" err="1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/>
                <a:cs typeface="Times New Roman"/>
              </a:rPr>
              <a:t>Socretis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/>
                <a:cs typeface="Times New Roman"/>
              </a:rPr>
              <a:t> - Plato </a:t>
            </a:r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 pitchFamily="18" charset="-34"/>
              </a:rPr>
              <a:t>นักปราชญ์ชาว</a:t>
            </a:r>
            <a:r>
              <a:rPr lang="th-TH" sz="3600" kern="10" dirty="0" err="1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 pitchFamily="18" charset="-34"/>
              </a:rPr>
              <a:t>กรีก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 pitchFamily="18" charset="-34"/>
            </a:endParaRPr>
          </a:p>
        </p:txBody>
      </p:sp>
      <p:sp>
        <p:nvSpPr>
          <p:cNvPr id="595975" name="Text Box 7"/>
          <p:cNvSpPr txBox="1">
            <a:spLocks noChangeArrowheads="1"/>
          </p:cNvSpPr>
          <p:nvPr/>
        </p:nvSpPr>
        <p:spPr bwMode="auto">
          <a:xfrm>
            <a:off x="179388" y="1844675"/>
            <a:ext cx="8713787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400" i="1" dirty="0">
                <a:solidFill>
                  <a:srgbClr val="FF99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“Knowledge, is justified true belief.”</a:t>
            </a:r>
            <a:endParaRPr lang="th-TH" sz="4400" i="1" dirty="0">
              <a:solidFill>
                <a:srgbClr val="FF99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95976" name="Text Box 8"/>
          <p:cNvSpPr txBox="1">
            <a:spLocks noChangeArrowheads="1"/>
          </p:cNvSpPr>
          <p:nvPr/>
        </p:nvSpPr>
        <p:spPr bwMode="auto">
          <a:xfrm>
            <a:off x="250825" y="2565400"/>
            <a:ext cx="82661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“ผู้นำของรัฐ ควรจะเป็นผู้นำกลุ่มน้อย</a:t>
            </a:r>
            <a:r>
              <a:rPr lang="th-TH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ที่ </a:t>
            </a:r>
            <a:r>
              <a:rPr lang="th-TH" i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ทรง</a:t>
            </a:r>
            <a:r>
              <a:rPr lang="th-TH" i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ภูมิความรู้และเปี่ยมด้วยคุณธรรม อุทิศตนให้กับรัฐ </a:t>
            </a:r>
            <a:r>
              <a:rPr lang="th-TH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เมื่อรัฐมีผู้นำที่มีคุณภาพเช่นนี้ รัฐก็จะเจริญก้าวหน้า มีระบบบริหารที่ดี ประชาชนจะมีชีวิตที่เป็นสุข”</a:t>
            </a:r>
            <a:endParaRPr lang="th-TH" sz="44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31430" name="TextBox 5"/>
          <p:cNvSpPr txBox="1">
            <a:spLocks noChangeArrowheads="1"/>
          </p:cNvSpPr>
          <p:nvPr/>
        </p:nvSpPr>
        <p:spPr bwMode="auto">
          <a:xfrm>
            <a:off x="6156325" y="1412875"/>
            <a:ext cx="3051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2800" dirty="0">
                <a:solidFill>
                  <a:srgbClr val="FFFF00"/>
                </a:solidFill>
                <a:latin typeface="DilleniaUPC" pitchFamily="18" charset="-34"/>
              </a:rPr>
              <a:t>42</a:t>
            </a:r>
            <a:r>
              <a:rPr lang="en-US" sz="2800" dirty="0">
                <a:solidFill>
                  <a:srgbClr val="FFFF00"/>
                </a:solidFill>
                <a:latin typeface="DilleniaUPC" pitchFamily="18" charset="-34"/>
              </a:rPr>
              <a:t>7</a:t>
            </a:r>
            <a:r>
              <a:rPr lang="th-TH" sz="2800" dirty="0">
                <a:solidFill>
                  <a:srgbClr val="FFFF00"/>
                </a:solidFill>
                <a:latin typeface="DilleniaUPC" pitchFamily="18" charset="-34"/>
              </a:rPr>
              <a:t>-34</a:t>
            </a:r>
            <a:r>
              <a:rPr lang="en-US" sz="2800" dirty="0">
                <a:solidFill>
                  <a:srgbClr val="FFFF00"/>
                </a:solidFill>
                <a:latin typeface="DilleniaUPC" pitchFamily="18" charset="-34"/>
              </a:rPr>
              <a:t>7</a:t>
            </a:r>
            <a:r>
              <a:rPr lang="th-TH" sz="2800" dirty="0">
                <a:solidFill>
                  <a:srgbClr val="FFFF00"/>
                </a:solidFill>
                <a:latin typeface="DilleniaUPC" pitchFamily="18" charset="-34"/>
              </a:rPr>
              <a:t> </a:t>
            </a:r>
            <a:r>
              <a:rPr lang="en-US" sz="2800" dirty="0">
                <a:solidFill>
                  <a:srgbClr val="FFFF00"/>
                </a:solidFill>
                <a:latin typeface="DilleniaUPC" pitchFamily="18" charset="-34"/>
              </a:rPr>
              <a:t>B.C., </a:t>
            </a:r>
            <a:r>
              <a:rPr lang="en-US" sz="2800" i="1" dirty="0">
                <a:solidFill>
                  <a:srgbClr val="FFFF00"/>
                </a:solidFill>
                <a:latin typeface="DilleniaUPC" pitchFamily="18" charset="-34"/>
              </a:rPr>
              <a:t>“The Republic”</a:t>
            </a:r>
            <a:endParaRPr lang="en-US" sz="2800" dirty="0">
              <a:solidFill>
                <a:srgbClr val="FFFF00"/>
              </a:solidFill>
              <a:latin typeface="DilleniaUPC" pitchFamily="18" charset="-34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323850" y="4508500"/>
            <a:ext cx="8266113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i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“นักการเมืองที่ดี </a:t>
            </a:r>
            <a:r>
              <a:rPr lang="th-TH" i="1" dirty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ต้องเป็นผู้ถึงพร้อมด้วยความรู้และคุณธรรม </a:t>
            </a:r>
            <a:r>
              <a:rPr lang="th-TH" i="1" dirty="0">
                <a:solidFill>
                  <a:srgbClr val="66FF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จึงจะได้รับการแต่งตั้งให้ดำรงตำแหน่งในการบริหารรัฐ”</a:t>
            </a:r>
            <a:endParaRPr lang="th-TH" sz="4400" i="1" dirty="0">
              <a:solidFill>
                <a:srgbClr val="66FF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1547664" y="5661248"/>
            <a:ext cx="6070600" cy="113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/>
              </a:rPr>
              <a:t>“คุณธรรม</a:t>
            </a:r>
            <a:r>
              <a:rPr lang="en-US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/>
              </a:rPr>
              <a:t> </a:t>
            </a:r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/>
              </a:rPr>
              <a:t>คือ ความรู้”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36416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95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595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1" grpId="0" build="p" autoUpdateAnimBg="0" rev="1"/>
      <p:bldP spid="595975" grpId="0"/>
      <p:bldP spid="595976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1" name="Rectangle 3"/>
          <p:cNvSpPr>
            <a:spLocks noChangeArrowheads="1"/>
          </p:cNvSpPr>
          <p:nvPr/>
        </p:nvSpPr>
        <p:spPr bwMode="auto">
          <a:xfrm>
            <a:off x="0" y="1828800"/>
            <a:ext cx="9144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>
              <a:buSzPct val="75000"/>
              <a:defRPr/>
            </a:pPr>
            <a:endParaRPr lang="th-TH" sz="4800">
              <a:solidFill>
                <a:srgbClr val="FF66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595973" name="WordArt 5"/>
          <p:cNvSpPr>
            <a:spLocks noChangeArrowheads="1" noChangeShapeType="1" noTextEdit="1"/>
          </p:cNvSpPr>
          <p:nvPr/>
        </p:nvSpPr>
        <p:spPr bwMode="auto">
          <a:xfrm>
            <a:off x="683568" y="344488"/>
            <a:ext cx="7776864" cy="1139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/>
                <a:cs typeface="Times New Roman"/>
              </a:rPr>
              <a:t>Plato </a:t>
            </a:r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 pitchFamily="18" charset="-34"/>
              </a:rPr>
              <a:t>นักปราชญ์ชาว</a:t>
            </a:r>
            <a:r>
              <a:rPr lang="th-TH" sz="3600" kern="10" dirty="0" err="1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 pitchFamily="18" charset="-34"/>
              </a:rPr>
              <a:t>กรีก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 pitchFamily="18" charset="-34"/>
            </a:endParaRPr>
          </a:p>
        </p:txBody>
      </p:sp>
      <p:sp>
        <p:nvSpPr>
          <p:cNvPr id="595976" name="Text Box 8"/>
          <p:cNvSpPr txBox="1">
            <a:spLocks noChangeArrowheads="1"/>
          </p:cNvSpPr>
          <p:nvPr/>
        </p:nvSpPr>
        <p:spPr bwMode="auto">
          <a:xfrm>
            <a:off x="467544" y="1947604"/>
            <a:ext cx="83529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th-TH" sz="6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  “คนทุกคนมีความดีอยู่ในตนเอง </a:t>
            </a:r>
            <a:r>
              <a:rPr lang="th-TH" sz="6000" i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การที่เขากระทำสิ่งที่ไม่ดี เพราะเขาไม่รู้</a:t>
            </a:r>
            <a:r>
              <a:rPr lang="th-TH" sz="6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  ถ้าเราต้องการให้เขาเป็นคนดี จะต้องแนะนำเพื่อบอกเขาว่า</a:t>
            </a:r>
            <a:r>
              <a:rPr lang="th-TH" sz="6000" i="1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สิ่งนี้ดีควรทำ สิ่งนี้ไม่ดีไม่ควรทำ</a:t>
            </a:r>
            <a:r>
              <a:rPr lang="th-TH" sz="60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”</a:t>
            </a:r>
            <a:endParaRPr lang="th-TH" sz="6600" i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31430" name="TextBox 5"/>
          <p:cNvSpPr txBox="1">
            <a:spLocks noChangeArrowheads="1"/>
          </p:cNvSpPr>
          <p:nvPr/>
        </p:nvSpPr>
        <p:spPr bwMode="auto">
          <a:xfrm>
            <a:off x="6156325" y="1412875"/>
            <a:ext cx="3051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2800">
                <a:solidFill>
                  <a:srgbClr val="FFFF00"/>
                </a:solidFill>
                <a:latin typeface="DilleniaUPC" pitchFamily="18" charset="-34"/>
              </a:rPr>
              <a:t>42</a:t>
            </a:r>
            <a:r>
              <a:rPr lang="en-US" sz="2800">
                <a:solidFill>
                  <a:srgbClr val="FFFF00"/>
                </a:solidFill>
                <a:latin typeface="DilleniaUPC" pitchFamily="18" charset="-34"/>
              </a:rPr>
              <a:t>7</a:t>
            </a:r>
            <a:r>
              <a:rPr lang="th-TH" sz="2800">
                <a:solidFill>
                  <a:srgbClr val="FFFF00"/>
                </a:solidFill>
                <a:latin typeface="DilleniaUPC" pitchFamily="18" charset="-34"/>
              </a:rPr>
              <a:t>-34</a:t>
            </a:r>
            <a:r>
              <a:rPr lang="en-US" sz="2800">
                <a:solidFill>
                  <a:srgbClr val="FFFF00"/>
                </a:solidFill>
                <a:latin typeface="DilleniaUPC" pitchFamily="18" charset="-34"/>
              </a:rPr>
              <a:t>7</a:t>
            </a:r>
            <a:r>
              <a:rPr lang="th-TH" sz="2800">
                <a:solidFill>
                  <a:srgbClr val="FFFF00"/>
                </a:solidFill>
                <a:latin typeface="DilleniaUPC" pitchFamily="18" charset="-34"/>
              </a:rPr>
              <a:t> </a:t>
            </a:r>
            <a:r>
              <a:rPr lang="en-US" sz="2800">
                <a:solidFill>
                  <a:srgbClr val="FFFF00"/>
                </a:solidFill>
                <a:latin typeface="DilleniaUPC" pitchFamily="18" charset="-34"/>
              </a:rPr>
              <a:t>B.C., </a:t>
            </a:r>
            <a:r>
              <a:rPr lang="en-US" sz="2800" i="1">
                <a:solidFill>
                  <a:srgbClr val="FFFF00"/>
                </a:solidFill>
                <a:latin typeface="DilleniaUPC" pitchFamily="18" charset="-34"/>
              </a:rPr>
              <a:t>“The Republic”</a:t>
            </a:r>
            <a:endParaRPr lang="en-US" sz="2800">
              <a:solidFill>
                <a:srgbClr val="FFFF00"/>
              </a:solidFill>
              <a:latin typeface="DilleniaUPC" pitchFamily="18" charset="-34"/>
            </a:endParaRPr>
          </a:p>
        </p:txBody>
      </p:sp>
      <p:sp>
        <p:nvSpPr>
          <p:cNvPr id="8" name="WordArt 5"/>
          <p:cNvSpPr>
            <a:spLocks noChangeArrowheads="1" noChangeShapeType="1" noTextEdit="1"/>
          </p:cNvSpPr>
          <p:nvPr/>
        </p:nvSpPr>
        <p:spPr bwMode="auto">
          <a:xfrm>
            <a:off x="1547664" y="5673551"/>
            <a:ext cx="6070600" cy="9238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>
              <a:defRPr/>
            </a:pPr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Times New Roman"/>
              </a:rPr>
              <a:t>“Socialization”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88116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5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5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5" dur="500"/>
                                        <p:tgtEl>
                                          <p:spTgt spid="595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595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5971" grpId="0" build="p" autoUpdateAnimBg="0" rev="1"/>
      <p:bldP spid="59597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68313" y="92075"/>
            <a:ext cx="7170737" cy="6680200"/>
            <a:chOff x="576" y="116"/>
            <a:chExt cx="4517" cy="4208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877" y="475"/>
              <a:ext cx="4216" cy="3400"/>
              <a:chOff x="868" y="436"/>
              <a:chExt cx="4216" cy="3400"/>
            </a:xfrm>
          </p:grpSpPr>
          <p:grpSp>
            <p:nvGrpSpPr>
              <p:cNvPr id="4" name="Group 4"/>
              <p:cNvGrpSpPr>
                <a:grpSpLocks/>
              </p:cNvGrpSpPr>
              <p:nvPr/>
            </p:nvGrpSpPr>
            <p:grpSpPr bwMode="auto">
              <a:xfrm>
                <a:off x="868" y="436"/>
                <a:ext cx="1336" cy="3400"/>
                <a:chOff x="868" y="436"/>
                <a:chExt cx="1336" cy="3400"/>
              </a:xfrm>
            </p:grpSpPr>
            <p:sp>
              <p:nvSpPr>
                <p:cNvPr id="342061" name="Rectangle 5"/>
                <p:cNvSpPr>
                  <a:spLocks noChangeArrowheads="1"/>
                </p:cNvSpPr>
                <p:nvPr/>
              </p:nvSpPr>
              <p:spPr bwMode="auto">
                <a:xfrm>
                  <a:off x="1190" y="509"/>
                  <a:ext cx="70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ครอบครัว</a:t>
                  </a:r>
                </a:p>
              </p:txBody>
            </p:sp>
            <p:sp>
              <p:nvSpPr>
                <p:cNvPr id="342062" name="Rectangle 6"/>
                <p:cNvSpPr>
                  <a:spLocks noChangeArrowheads="1"/>
                </p:cNvSpPr>
                <p:nvPr/>
              </p:nvSpPr>
              <p:spPr bwMode="auto">
                <a:xfrm>
                  <a:off x="1142" y="1085"/>
                  <a:ext cx="725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การศึกษา</a:t>
                  </a:r>
                </a:p>
              </p:txBody>
            </p:sp>
            <p:sp>
              <p:nvSpPr>
                <p:cNvPr id="342063" name="Rectangle 7"/>
                <p:cNvSpPr>
                  <a:spLocks noChangeArrowheads="1"/>
                </p:cNvSpPr>
                <p:nvPr/>
              </p:nvSpPr>
              <p:spPr bwMode="auto">
                <a:xfrm>
                  <a:off x="1190" y="1661"/>
                  <a:ext cx="557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ศาสนา</a:t>
                  </a:r>
                </a:p>
              </p:txBody>
            </p:sp>
            <p:sp>
              <p:nvSpPr>
                <p:cNvPr id="342064" name="Rectangle 8"/>
                <p:cNvSpPr>
                  <a:spLocks noChangeArrowheads="1"/>
                </p:cNvSpPr>
                <p:nvPr/>
              </p:nvSpPr>
              <p:spPr bwMode="auto">
                <a:xfrm>
                  <a:off x="1094" y="2237"/>
                  <a:ext cx="568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  ชุมชน</a:t>
                  </a:r>
                </a:p>
              </p:txBody>
            </p:sp>
            <p:sp>
              <p:nvSpPr>
                <p:cNvPr id="342065" name="Rectangle 9"/>
                <p:cNvSpPr>
                  <a:spLocks noChangeArrowheads="1"/>
                </p:cNvSpPr>
                <p:nvPr/>
              </p:nvSpPr>
              <p:spPr bwMode="auto">
                <a:xfrm>
                  <a:off x="1142" y="2813"/>
                  <a:ext cx="757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กลุ่มอาชีพ</a:t>
                  </a:r>
                </a:p>
              </p:txBody>
            </p:sp>
            <p:sp>
              <p:nvSpPr>
                <p:cNvPr id="342066" name="Rectangle 10"/>
                <p:cNvSpPr>
                  <a:spLocks noChangeArrowheads="1"/>
                </p:cNvSpPr>
                <p:nvPr/>
              </p:nvSpPr>
              <p:spPr bwMode="auto">
                <a:xfrm>
                  <a:off x="1142" y="3389"/>
                  <a:ext cx="750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สื่อมวลชน</a:t>
                  </a:r>
                </a:p>
              </p:txBody>
            </p:sp>
            <p:sp>
              <p:nvSpPr>
                <p:cNvPr id="342067" name="Rectangle 11"/>
                <p:cNvSpPr>
                  <a:spLocks noChangeArrowheads="1"/>
                </p:cNvSpPr>
                <p:nvPr/>
              </p:nvSpPr>
              <p:spPr bwMode="auto">
                <a:xfrm>
                  <a:off x="868" y="436"/>
                  <a:ext cx="1336" cy="52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2068" name="Rectangle 12"/>
                <p:cNvSpPr>
                  <a:spLocks noChangeArrowheads="1"/>
                </p:cNvSpPr>
                <p:nvPr/>
              </p:nvSpPr>
              <p:spPr bwMode="auto">
                <a:xfrm>
                  <a:off x="868" y="1012"/>
                  <a:ext cx="1336" cy="52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2069" name="Rectangle 13"/>
                <p:cNvSpPr>
                  <a:spLocks noChangeArrowheads="1"/>
                </p:cNvSpPr>
                <p:nvPr/>
              </p:nvSpPr>
              <p:spPr bwMode="auto">
                <a:xfrm>
                  <a:off x="868" y="1588"/>
                  <a:ext cx="1336" cy="52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2070" name="Rectangle 14"/>
                <p:cNvSpPr>
                  <a:spLocks noChangeArrowheads="1"/>
                </p:cNvSpPr>
                <p:nvPr/>
              </p:nvSpPr>
              <p:spPr bwMode="auto">
                <a:xfrm>
                  <a:off x="868" y="2164"/>
                  <a:ext cx="1336" cy="52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2071" name="Rectangle 15"/>
                <p:cNvSpPr>
                  <a:spLocks noChangeArrowheads="1"/>
                </p:cNvSpPr>
                <p:nvPr/>
              </p:nvSpPr>
              <p:spPr bwMode="auto">
                <a:xfrm>
                  <a:off x="868" y="2740"/>
                  <a:ext cx="1336" cy="52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42072" name="Rectangle 16"/>
                <p:cNvSpPr>
                  <a:spLocks noChangeArrowheads="1"/>
                </p:cNvSpPr>
                <p:nvPr/>
              </p:nvSpPr>
              <p:spPr bwMode="auto">
                <a:xfrm>
                  <a:off x="868" y="3316"/>
                  <a:ext cx="1336" cy="520"/>
                </a:xfrm>
                <a:prstGeom prst="rect">
                  <a:avLst/>
                </a:prstGeom>
                <a:noFill/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5" name="Group 17"/>
              <p:cNvGrpSpPr>
                <a:grpSpLocks/>
              </p:cNvGrpSpPr>
              <p:nvPr/>
            </p:nvGrpSpPr>
            <p:grpSpPr bwMode="auto">
              <a:xfrm>
                <a:off x="3268" y="580"/>
                <a:ext cx="856" cy="1048"/>
                <a:chOff x="3268" y="580"/>
                <a:chExt cx="856" cy="1048"/>
              </a:xfrm>
            </p:grpSpPr>
            <p:sp>
              <p:nvSpPr>
                <p:cNvPr id="342059" name="Rectangle 18"/>
                <p:cNvSpPr>
                  <a:spLocks noChangeArrowheads="1"/>
                </p:cNvSpPr>
                <p:nvPr/>
              </p:nvSpPr>
              <p:spPr bwMode="auto">
                <a:xfrm>
                  <a:off x="3398" y="605"/>
                  <a:ext cx="593" cy="87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ความรู้</a:t>
                  </a:r>
                </a:p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ค่านิยม</a:t>
                  </a:r>
                </a:p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ทัศนคติ</a:t>
                  </a:r>
                </a:p>
              </p:txBody>
            </p:sp>
            <p:sp>
              <p:nvSpPr>
                <p:cNvPr id="342060" name="AutoShape 19"/>
                <p:cNvSpPr>
                  <a:spLocks noChangeArrowheads="1"/>
                </p:cNvSpPr>
                <p:nvPr/>
              </p:nvSpPr>
              <p:spPr bwMode="auto">
                <a:xfrm>
                  <a:off x="3268" y="580"/>
                  <a:ext cx="856" cy="1048"/>
                </a:xfrm>
                <a:prstGeom prst="roundRect">
                  <a:avLst>
                    <a:gd name="adj" fmla="val 12495"/>
                  </a:avLst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6" name="Group 20"/>
              <p:cNvGrpSpPr>
                <a:grpSpLocks/>
              </p:cNvGrpSpPr>
              <p:nvPr/>
            </p:nvGrpSpPr>
            <p:grpSpPr bwMode="auto">
              <a:xfrm>
                <a:off x="3748" y="2212"/>
                <a:ext cx="1000" cy="424"/>
                <a:chOff x="3748" y="2212"/>
                <a:chExt cx="1000" cy="424"/>
              </a:xfrm>
            </p:grpSpPr>
            <p:sp>
              <p:nvSpPr>
                <p:cNvPr id="342057" name="Rectangle 21"/>
                <p:cNvSpPr>
                  <a:spLocks noChangeArrowheads="1"/>
                </p:cNvSpPr>
                <p:nvPr/>
              </p:nvSpPr>
              <p:spPr bwMode="auto">
                <a:xfrm>
                  <a:off x="3830" y="2237"/>
                  <a:ext cx="779" cy="3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>
                  <a:spAutoFit/>
                </a:bodyPr>
                <a:lstStyle/>
                <a:p>
                  <a:pPr defTabSz="762000"/>
                  <a:r>
                    <a:rPr lang="th-TH" sz="2400" b="0">
                      <a:solidFill>
                        <a:srgbClr val="FFFFFF"/>
                      </a:solidFill>
                      <a:latin typeface="Times New Roman" pitchFamily="18" charset="0"/>
                      <a:cs typeface="CordiaUPC" pitchFamily="34" charset="-34"/>
                    </a:rPr>
                    <a:t>บุคลิกภาพ</a:t>
                  </a:r>
                </a:p>
              </p:txBody>
            </p:sp>
            <p:sp>
              <p:nvSpPr>
                <p:cNvPr id="342058" name="AutoShape 22"/>
                <p:cNvSpPr>
                  <a:spLocks noChangeArrowheads="1"/>
                </p:cNvSpPr>
                <p:nvPr/>
              </p:nvSpPr>
              <p:spPr bwMode="auto">
                <a:xfrm>
                  <a:off x="3748" y="2212"/>
                  <a:ext cx="1000" cy="424"/>
                </a:xfrm>
                <a:prstGeom prst="roundRect">
                  <a:avLst>
                    <a:gd name="adj" fmla="val 12495"/>
                  </a:avLst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>
                    <a:solidFill>
                      <a:srgbClr val="FFFFFF"/>
                    </a:solidFill>
                  </a:endParaRPr>
                </a:p>
              </p:txBody>
            </p:sp>
          </p:grpSp>
          <p:sp>
            <p:nvSpPr>
              <p:cNvPr id="342041" name="Rectangle 23"/>
              <p:cNvSpPr>
                <a:spLocks noChangeArrowheads="1"/>
              </p:cNvSpPr>
              <p:nvPr/>
            </p:nvSpPr>
            <p:spPr bwMode="auto">
              <a:xfrm>
                <a:off x="3398" y="3149"/>
                <a:ext cx="934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defTabSz="762000"/>
                <a:r>
                  <a:rPr lang="th-TH" sz="2400" b="0">
                    <a:solidFill>
                      <a:srgbClr val="FFFFFF"/>
                    </a:solidFill>
                    <a:latin typeface="Times New Roman" pitchFamily="18" charset="0"/>
                    <a:cs typeface="CordiaUPC" pitchFamily="34" charset="-34"/>
                  </a:rPr>
                  <a:t>ประสบการณ์</a:t>
                </a:r>
              </a:p>
            </p:txBody>
          </p:sp>
          <p:sp>
            <p:nvSpPr>
              <p:cNvPr id="342042" name="AutoShape 24"/>
              <p:cNvSpPr>
                <a:spLocks noChangeArrowheads="1"/>
              </p:cNvSpPr>
              <p:nvPr/>
            </p:nvSpPr>
            <p:spPr bwMode="auto">
              <a:xfrm>
                <a:off x="3268" y="3124"/>
                <a:ext cx="1192" cy="376"/>
              </a:xfrm>
              <a:prstGeom prst="roundRect">
                <a:avLst>
                  <a:gd name="adj" fmla="val 12495"/>
                </a:avLst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2043" name="Line 25"/>
              <p:cNvSpPr>
                <a:spLocks noChangeShapeType="1"/>
              </p:cNvSpPr>
              <p:nvPr/>
            </p:nvSpPr>
            <p:spPr bwMode="auto">
              <a:xfrm>
                <a:off x="3456" y="1632"/>
                <a:ext cx="0" cy="14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44" name="Line 26"/>
              <p:cNvSpPr>
                <a:spLocks noChangeShapeType="1"/>
              </p:cNvSpPr>
              <p:nvPr/>
            </p:nvSpPr>
            <p:spPr bwMode="auto">
              <a:xfrm flipV="1">
                <a:off x="3600" y="1632"/>
                <a:ext cx="0" cy="148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45" name="Line 27"/>
              <p:cNvSpPr>
                <a:spLocks noChangeShapeType="1"/>
              </p:cNvSpPr>
              <p:nvPr/>
            </p:nvSpPr>
            <p:spPr bwMode="auto">
              <a:xfrm flipV="1">
                <a:off x="3888" y="1632"/>
                <a:ext cx="0" cy="52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46" name="Line 28"/>
              <p:cNvSpPr>
                <a:spLocks noChangeShapeType="1"/>
              </p:cNvSpPr>
              <p:nvPr/>
            </p:nvSpPr>
            <p:spPr bwMode="auto">
              <a:xfrm>
                <a:off x="3984" y="1680"/>
                <a:ext cx="0" cy="528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47" name="Line 29"/>
              <p:cNvSpPr>
                <a:spLocks noChangeShapeType="1"/>
              </p:cNvSpPr>
              <p:nvPr/>
            </p:nvSpPr>
            <p:spPr bwMode="auto">
              <a:xfrm flipV="1">
                <a:off x="3888" y="2640"/>
                <a:ext cx="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48" name="Line 30"/>
              <p:cNvSpPr>
                <a:spLocks noChangeShapeType="1"/>
              </p:cNvSpPr>
              <p:nvPr/>
            </p:nvSpPr>
            <p:spPr bwMode="auto">
              <a:xfrm>
                <a:off x="3984" y="2640"/>
                <a:ext cx="0" cy="48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49" name="AutoShape 31"/>
              <p:cNvSpPr>
                <a:spLocks noChangeArrowheads="1"/>
              </p:cNvSpPr>
              <p:nvPr/>
            </p:nvSpPr>
            <p:spPr bwMode="auto">
              <a:xfrm>
                <a:off x="2836" y="436"/>
                <a:ext cx="2248" cy="3400"/>
              </a:xfrm>
              <a:prstGeom prst="roundRect">
                <a:avLst>
                  <a:gd name="adj" fmla="val 12495"/>
                </a:avLst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42050" name="Line 32"/>
              <p:cNvSpPr>
                <a:spLocks noChangeShapeType="1"/>
              </p:cNvSpPr>
              <p:nvPr/>
            </p:nvSpPr>
            <p:spPr bwMode="auto">
              <a:xfrm>
                <a:off x="2208" y="720"/>
                <a:ext cx="8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51" name="Line 33"/>
              <p:cNvSpPr>
                <a:spLocks noChangeShapeType="1"/>
              </p:cNvSpPr>
              <p:nvPr/>
            </p:nvSpPr>
            <p:spPr bwMode="auto">
              <a:xfrm>
                <a:off x="2208" y="1248"/>
                <a:ext cx="8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52" name="Line 34"/>
              <p:cNvSpPr>
                <a:spLocks noChangeShapeType="1"/>
              </p:cNvSpPr>
              <p:nvPr/>
            </p:nvSpPr>
            <p:spPr bwMode="auto">
              <a:xfrm>
                <a:off x="2208" y="1872"/>
                <a:ext cx="8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53" name="Line 35"/>
              <p:cNvSpPr>
                <a:spLocks noChangeShapeType="1"/>
              </p:cNvSpPr>
              <p:nvPr/>
            </p:nvSpPr>
            <p:spPr bwMode="auto">
              <a:xfrm>
                <a:off x="2208" y="2448"/>
                <a:ext cx="8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54" name="Line 36"/>
              <p:cNvSpPr>
                <a:spLocks noChangeShapeType="1"/>
              </p:cNvSpPr>
              <p:nvPr/>
            </p:nvSpPr>
            <p:spPr bwMode="auto">
              <a:xfrm>
                <a:off x="2208" y="2976"/>
                <a:ext cx="8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55" name="Line 37"/>
              <p:cNvSpPr>
                <a:spLocks noChangeShapeType="1"/>
              </p:cNvSpPr>
              <p:nvPr/>
            </p:nvSpPr>
            <p:spPr bwMode="auto">
              <a:xfrm>
                <a:off x="2208" y="3552"/>
                <a:ext cx="8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</p:spPr>
            <p:txBody>
              <a:bodyPr wrap="none" anchor="ctr"/>
              <a:lstStyle/>
              <a:p>
                <a:pPr eaLnBrk="1" hangingPunct="1"/>
                <a:endParaRPr lang="en-US" sz="2400" b="0">
                  <a:solidFill>
                    <a:srgbClr val="FFFFFF"/>
                  </a:solidFill>
                  <a:latin typeface="Times New Roman" pitchFamily="18" charset="0"/>
                  <a:cs typeface="Angsana New" pitchFamily="18" charset="-34"/>
                </a:endParaRPr>
              </a:p>
            </p:txBody>
          </p:sp>
          <p:sp>
            <p:nvSpPr>
              <p:cNvPr id="342056" name="Rectangle 38"/>
              <p:cNvSpPr>
                <a:spLocks noChangeArrowheads="1"/>
              </p:cNvSpPr>
              <p:nvPr/>
            </p:nvSpPr>
            <p:spPr bwMode="auto">
              <a:xfrm>
                <a:off x="3110" y="3485"/>
                <a:ext cx="1658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92075" tIns="46038" rIns="92075" bIns="46038">
                <a:spAutoFit/>
              </a:bodyPr>
              <a:lstStyle/>
              <a:p>
                <a:pPr defTabSz="762000"/>
                <a:r>
                  <a:rPr lang="th-TH" sz="2400" b="0">
                    <a:solidFill>
                      <a:srgbClr val="FFFFFF"/>
                    </a:solidFill>
                    <a:latin typeface="Times New Roman" pitchFamily="18" charset="0"/>
                    <a:cs typeface="CordiaUPC" pitchFamily="34" charset="-34"/>
                  </a:rPr>
                  <a:t>บุคคล : เด็ก/วัยรุ่น/ผู้ใหญ่</a:t>
                </a:r>
              </a:p>
            </p:txBody>
          </p:sp>
        </p:grpSp>
        <p:sp>
          <p:nvSpPr>
            <p:cNvPr id="342035" name="Rectangle 39"/>
            <p:cNvSpPr>
              <a:spLocks noChangeArrowheads="1"/>
            </p:cNvSpPr>
            <p:nvPr/>
          </p:nvSpPr>
          <p:spPr bwMode="auto">
            <a:xfrm>
              <a:off x="863" y="116"/>
              <a:ext cx="1463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defTabSz="762000"/>
              <a:r>
                <a:rPr lang="th-TH" sz="2400" b="0">
                  <a:solidFill>
                    <a:srgbClr val="FFFFFF"/>
                  </a:solidFill>
                  <a:latin typeface="Times New Roman" pitchFamily="18" charset="0"/>
                  <a:cs typeface="CordiaUPC" pitchFamily="34" charset="-34"/>
                </a:rPr>
                <a:t>สื่อกลาง (Agents)</a:t>
              </a:r>
            </a:p>
          </p:txBody>
        </p:sp>
        <p:sp>
          <p:nvSpPr>
            <p:cNvPr id="342036" name="Rectangle 40"/>
            <p:cNvSpPr>
              <a:spLocks noChangeArrowheads="1"/>
            </p:cNvSpPr>
            <p:nvPr/>
          </p:nvSpPr>
          <p:spPr bwMode="auto">
            <a:xfrm>
              <a:off x="3503" y="164"/>
              <a:ext cx="852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defTabSz="762000"/>
              <a:r>
                <a:rPr lang="th-TH" sz="2400" b="0">
                  <a:solidFill>
                    <a:srgbClr val="FFFFFF"/>
                  </a:solidFill>
                  <a:latin typeface="Times New Roman" pitchFamily="18" charset="0"/>
                  <a:cs typeface="CordiaUPC" pitchFamily="34" charset="-34"/>
                </a:rPr>
                <a:t>ฉากการรับรู้</a:t>
              </a:r>
            </a:p>
          </p:txBody>
        </p:sp>
        <p:sp>
          <p:nvSpPr>
            <p:cNvPr id="342037" name="Rectangle 41"/>
            <p:cNvSpPr>
              <a:spLocks noChangeArrowheads="1"/>
            </p:cNvSpPr>
            <p:nvPr/>
          </p:nvSpPr>
          <p:spPr bwMode="auto">
            <a:xfrm>
              <a:off x="576" y="3916"/>
              <a:ext cx="4404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pPr defTabSz="762000"/>
              <a:r>
                <a:rPr lang="th-TH" sz="3600" b="0">
                  <a:solidFill>
                    <a:srgbClr val="FFFFFF"/>
                  </a:solidFill>
                  <a:latin typeface="Times New Roman" pitchFamily="18" charset="0"/>
                  <a:cs typeface="CordiaUPC" pitchFamily="34" charset="-34"/>
                </a:rPr>
                <a:t>      กระบวนการเรียนรู้ทางการเมืองของ </a:t>
              </a:r>
              <a:r>
                <a:rPr lang="th-TH" sz="2400" b="0">
                  <a:solidFill>
                    <a:srgbClr val="FFFFFF"/>
                  </a:solidFill>
                  <a:latin typeface="Times New Roman" pitchFamily="18" charset="0"/>
                  <a:cs typeface="CordiaUPC" pitchFamily="34" charset="-34"/>
                </a:rPr>
                <a:t>Rush &amp; Athoff</a:t>
              </a:r>
            </a:p>
          </p:txBody>
        </p:sp>
      </p:grpSp>
      <p:sp>
        <p:nvSpPr>
          <p:cNvPr id="614442" name="Text Box 42"/>
          <p:cNvSpPr txBox="1">
            <a:spLocks noChangeArrowheads="1"/>
          </p:cNvSpPr>
          <p:nvPr/>
        </p:nvSpPr>
        <p:spPr bwMode="auto">
          <a:xfrm>
            <a:off x="6172200" y="620713"/>
            <a:ext cx="3025775" cy="1066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dirty="0">
                <a:solidFill>
                  <a:srgbClr val="FFFF00"/>
                </a:solidFill>
                <a:latin typeface="Times New Roman" pitchFamily="18" charset="0"/>
              </a:rPr>
              <a:t>“การกล่อมเกลาทางสังคม” </a:t>
            </a:r>
            <a:r>
              <a:rPr lang="en-US" sz="3200" dirty="0">
                <a:solidFill>
                  <a:srgbClr val="FFFF00"/>
                </a:solidFill>
                <a:latin typeface="Times New Roman" pitchFamily="18" charset="0"/>
              </a:rPr>
              <a:t>(Socialization)</a:t>
            </a:r>
            <a:endParaRPr lang="th-TH" sz="3600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614443" name="Oval 43"/>
          <p:cNvSpPr>
            <a:spLocks noChangeArrowheads="1"/>
          </p:cNvSpPr>
          <p:nvPr/>
        </p:nvSpPr>
        <p:spPr bwMode="auto">
          <a:xfrm>
            <a:off x="4947060" y="4869160"/>
            <a:ext cx="1364840" cy="5334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14444" name="Text Box 44"/>
          <p:cNvSpPr txBox="1">
            <a:spLocks noChangeArrowheads="1"/>
          </p:cNvSpPr>
          <p:nvPr/>
        </p:nvSpPr>
        <p:spPr bwMode="auto">
          <a:xfrm>
            <a:off x="6732588" y="4797425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dirty="0">
                <a:solidFill>
                  <a:srgbClr val="FFFF00"/>
                </a:solidFill>
              </a:rPr>
              <a:t>ทักษะ</a:t>
            </a:r>
          </a:p>
        </p:txBody>
      </p:sp>
      <p:sp>
        <p:nvSpPr>
          <p:cNvPr id="614445" name="Text Box 45"/>
          <p:cNvSpPr txBox="1">
            <a:spLocks noChangeArrowheads="1"/>
          </p:cNvSpPr>
          <p:nvPr/>
        </p:nvSpPr>
        <p:spPr bwMode="auto">
          <a:xfrm rot="5400000">
            <a:off x="1844675" y="2862263"/>
            <a:ext cx="32972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dirty="0">
                <a:solidFill>
                  <a:srgbClr val="FFFF00"/>
                </a:solidFill>
              </a:rPr>
              <a:t>กระบวนทัศน์ตรงกัน</a:t>
            </a:r>
          </a:p>
        </p:txBody>
      </p:sp>
      <p:sp>
        <p:nvSpPr>
          <p:cNvPr id="614446" name="Text Box 46"/>
          <p:cNvSpPr txBox="1">
            <a:spLocks noChangeArrowheads="1"/>
          </p:cNvSpPr>
          <p:nvPr/>
        </p:nvSpPr>
        <p:spPr bwMode="auto">
          <a:xfrm>
            <a:off x="6300788" y="2189163"/>
            <a:ext cx="2576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75000"/>
              <a:buFont typeface="Monotype Sorts" pitchFamily="2" charset="2"/>
              <a:buChar char="["/>
            </a:pPr>
            <a:r>
              <a:rPr lang="th-TH" sz="2400" dirty="0">
                <a:solidFill>
                  <a:srgbClr val="00FFFF"/>
                </a:solidFill>
                <a:latin typeface="Arial" pitchFamily="34" charset="0"/>
              </a:rPr>
              <a:t> </a:t>
            </a:r>
            <a:r>
              <a:rPr lang="th-TH" sz="2400" dirty="0">
                <a:solidFill>
                  <a:srgbClr val="FFCC00"/>
                </a:solidFill>
                <a:latin typeface="Arial" pitchFamily="34" charset="0"/>
              </a:rPr>
              <a:t>วัฒนธรรมใดควรคงไว้</a:t>
            </a:r>
          </a:p>
        </p:txBody>
      </p:sp>
      <p:sp>
        <p:nvSpPr>
          <p:cNvPr id="614447" name="Text Box 47"/>
          <p:cNvSpPr txBox="1">
            <a:spLocks noChangeArrowheads="1"/>
          </p:cNvSpPr>
          <p:nvPr/>
        </p:nvSpPr>
        <p:spPr bwMode="auto">
          <a:xfrm>
            <a:off x="6300788" y="2636838"/>
            <a:ext cx="25765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75000"/>
              <a:buFont typeface="Monotype Sorts" pitchFamily="2" charset="2"/>
              <a:buChar char="["/>
            </a:pPr>
            <a:r>
              <a:rPr lang="th-TH" sz="2400">
                <a:solidFill>
                  <a:srgbClr val="00FFFF"/>
                </a:solidFill>
                <a:latin typeface="Arial" pitchFamily="34" charset="0"/>
              </a:rPr>
              <a:t> </a:t>
            </a:r>
            <a:r>
              <a:rPr lang="th-TH" sz="2400">
                <a:solidFill>
                  <a:srgbClr val="FFCC00"/>
                </a:solidFill>
                <a:latin typeface="Arial" pitchFamily="34" charset="0"/>
              </a:rPr>
              <a:t>วัฒนธรรมใดควรปฏิรูป</a:t>
            </a:r>
          </a:p>
        </p:txBody>
      </p:sp>
      <p:sp>
        <p:nvSpPr>
          <p:cNvPr id="614448" name="Text Box 48"/>
          <p:cNvSpPr txBox="1">
            <a:spLocks noChangeArrowheads="1"/>
          </p:cNvSpPr>
          <p:nvPr/>
        </p:nvSpPr>
        <p:spPr bwMode="auto">
          <a:xfrm>
            <a:off x="6300788" y="3054350"/>
            <a:ext cx="27559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75000"/>
              <a:buFont typeface="Monotype Sorts" pitchFamily="2" charset="2"/>
              <a:buChar char="["/>
            </a:pPr>
            <a:r>
              <a:rPr lang="th-TH" sz="2400" dirty="0">
                <a:solidFill>
                  <a:srgbClr val="00FFFF"/>
                </a:solidFill>
                <a:latin typeface="Arial" pitchFamily="34" charset="0"/>
              </a:rPr>
              <a:t> </a:t>
            </a:r>
            <a:r>
              <a:rPr lang="th-TH" sz="2400" dirty="0">
                <a:solidFill>
                  <a:srgbClr val="FFCC00"/>
                </a:solidFill>
                <a:latin typeface="Arial" pitchFamily="34" charset="0"/>
              </a:rPr>
              <a:t>วัฒนธรรมใดควรสร้างขึ้น</a:t>
            </a:r>
          </a:p>
        </p:txBody>
      </p:sp>
      <p:sp>
        <p:nvSpPr>
          <p:cNvPr id="614449" name="Text Box 49"/>
          <p:cNvSpPr txBox="1">
            <a:spLocks noChangeArrowheads="1"/>
          </p:cNvSpPr>
          <p:nvPr/>
        </p:nvSpPr>
        <p:spPr bwMode="auto">
          <a:xfrm>
            <a:off x="6011863" y="1773238"/>
            <a:ext cx="31321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SzPct val="75000"/>
              <a:buFont typeface="Monotype Sorts" pitchFamily="2" charset="2"/>
              <a:buNone/>
            </a:pPr>
            <a:r>
              <a:rPr lang="th-TH" sz="2400" dirty="0">
                <a:solidFill>
                  <a:srgbClr val="00FFFF"/>
                </a:solidFill>
                <a:latin typeface="Arial" pitchFamily="34" charset="0"/>
              </a:rPr>
              <a:t> เมื่อสภาวะแวดล้อมเปลี่ยน : หา</a:t>
            </a:r>
          </a:p>
        </p:txBody>
      </p:sp>
      <p:grpSp>
        <p:nvGrpSpPr>
          <p:cNvPr id="7" name="Group 50"/>
          <p:cNvGrpSpPr>
            <a:grpSpLocks/>
          </p:cNvGrpSpPr>
          <p:nvPr/>
        </p:nvGrpSpPr>
        <p:grpSpPr bwMode="auto">
          <a:xfrm>
            <a:off x="147638" y="609600"/>
            <a:ext cx="769937" cy="2667000"/>
            <a:chOff x="93" y="384"/>
            <a:chExt cx="485" cy="1680"/>
          </a:xfrm>
        </p:grpSpPr>
        <p:sp>
          <p:nvSpPr>
            <p:cNvPr id="342032" name="AutoShape 51"/>
            <p:cNvSpPr>
              <a:spLocks/>
            </p:cNvSpPr>
            <p:nvPr/>
          </p:nvSpPr>
          <p:spPr bwMode="auto">
            <a:xfrm>
              <a:off x="480" y="432"/>
              <a:ext cx="96" cy="1632"/>
            </a:xfrm>
            <a:prstGeom prst="leftBrace">
              <a:avLst>
                <a:gd name="adj1" fmla="val 141667"/>
                <a:gd name="adj2" fmla="val 50000"/>
              </a:avLst>
            </a:prstGeom>
            <a:noFill/>
            <a:ln w="9525">
              <a:solidFill>
                <a:srgbClr val="FFC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42033" name="Text Box 52"/>
            <p:cNvSpPr txBox="1">
              <a:spLocks noChangeArrowheads="1"/>
            </p:cNvSpPr>
            <p:nvPr/>
          </p:nvSpPr>
          <p:spPr bwMode="auto">
            <a:xfrm rot="-5400000">
              <a:off x="-384" y="861"/>
              <a:ext cx="1440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th-TH" sz="4400" dirty="0">
                  <a:solidFill>
                    <a:srgbClr val="FFCCFF"/>
                  </a:solidFill>
                  <a:latin typeface="Times New Roman" pitchFamily="18" charset="0"/>
                </a:rPr>
                <a:t>ทุนทางสังคม</a:t>
              </a:r>
            </a:p>
          </p:txBody>
        </p:sp>
      </p:grpSp>
      <p:grpSp>
        <p:nvGrpSpPr>
          <p:cNvPr id="8" name="Group 53"/>
          <p:cNvGrpSpPr>
            <a:grpSpLocks/>
          </p:cNvGrpSpPr>
          <p:nvPr/>
        </p:nvGrpSpPr>
        <p:grpSpPr bwMode="auto">
          <a:xfrm>
            <a:off x="147638" y="3429000"/>
            <a:ext cx="769937" cy="2590800"/>
            <a:chOff x="93" y="2160"/>
            <a:chExt cx="485" cy="1632"/>
          </a:xfrm>
        </p:grpSpPr>
        <p:sp>
          <p:nvSpPr>
            <p:cNvPr id="342030" name="AutoShape 54"/>
            <p:cNvSpPr>
              <a:spLocks/>
            </p:cNvSpPr>
            <p:nvPr/>
          </p:nvSpPr>
          <p:spPr bwMode="auto">
            <a:xfrm>
              <a:off x="480" y="2160"/>
              <a:ext cx="96" cy="1632"/>
            </a:xfrm>
            <a:prstGeom prst="leftBrace">
              <a:avLst>
                <a:gd name="adj1" fmla="val 141667"/>
                <a:gd name="adj2" fmla="val 50000"/>
              </a:avLst>
            </a:prstGeom>
            <a:noFill/>
            <a:ln w="9525">
              <a:solidFill>
                <a:srgbClr val="FFC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342031" name="Text Box 55"/>
            <p:cNvSpPr txBox="1">
              <a:spLocks noChangeArrowheads="1"/>
            </p:cNvSpPr>
            <p:nvPr/>
          </p:nvSpPr>
          <p:spPr bwMode="auto">
            <a:xfrm rot="-5400000">
              <a:off x="-480" y="2733"/>
              <a:ext cx="1632" cy="4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th-TH" sz="4400">
                  <a:solidFill>
                    <a:srgbClr val="FFCCFF"/>
                  </a:solidFill>
                  <a:latin typeface="Times New Roman" pitchFamily="18" charset="0"/>
                </a:rPr>
                <a:t>ทุนทางวัฒนธรรม</a:t>
              </a:r>
            </a:p>
          </p:txBody>
        </p:sp>
      </p:grpSp>
      <p:sp>
        <p:nvSpPr>
          <p:cNvPr id="614456" name="WordArt 56"/>
          <p:cNvSpPr>
            <a:spLocks noChangeArrowheads="1" noChangeShapeType="1" noTextEdit="1"/>
          </p:cNvSpPr>
          <p:nvPr/>
        </p:nvSpPr>
        <p:spPr bwMode="auto">
          <a:xfrm>
            <a:off x="7315200" y="3810000"/>
            <a:ext cx="15240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“วิจัย”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57" name="WordArt 56"/>
          <p:cNvSpPr>
            <a:spLocks noChangeArrowheads="1" noChangeShapeType="1" noTextEdit="1"/>
          </p:cNvSpPr>
          <p:nvPr/>
        </p:nvSpPr>
        <p:spPr bwMode="auto">
          <a:xfrm>
            <a:off x="6732588" y="5334000"/>
            <a:ext cx="235823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“ให้ความรู้ที่ถูกต้อง”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58" name="Oval 43"/>
          <p:cNvSpPr>
            <a:spLocks noChangeArrowheads="1"/>
          </p:cNvSpPr>
          <p:nvPr/>
        </p:nvSpPr>
        <p:spPr bwMode="auto">
          <a:xfrm>
            <a:off x="4860033" y="1239416"/>
            <a:ext cx="994668" cy="533400"/>
          </a:xfrm>
          <a:prstGeom prst="ellips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772266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614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14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14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4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4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4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4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4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4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4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0" fill="hold"/>
                                        <p:tgtEl>
                                          <p:spTgt spid="614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614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2" grpId="0" autoUpdateAnimBg="0"/>
      <p:bldP spid="614443" grpId="0" animBg="1"/>
      <p:bldP spid="614444" grpId="0"/>
      <p:bldP spid="614445" grpId="0"/>
      <p:bldP spid="614446" grpId="0"/>
      <p:bldP spid="614447" grpId="0"/>
      <p:bldP spid="614448" grpId="0"/>
      <p:bldP spid="614449" grpId="0"/>
      <p:bldP spid="614456" grpId="0" animBg="1"/>
      <p:bldP spid="57" grpId="0" animBg="1"/>
      <p:bldP spid="58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970" name="AutoShape 24"/>
          <p:cNvSpPr>
            <a:spLocks noChangeAspect="1" noChangeArrowheads="1"/>
          </p:cNvSpPr>
          <p:nvPr/>
        </p:nvSpPr>
        <p:spPr bwMode="auto">
          <a:xfrm>
            <a:off x="2555875" y="765175"/>
            <a:ext cx="4100513" cy="53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339971" name="Oval 25"/>
          <p:cNvSpPr>
            <a:spLocks noChangeArrowheads="1"/>
          </p:cNvSpPr>
          <p:nvPr/>
        </p:nvSpPr>
        <p:spPr bwMode="auto">
          <a:xfrm>
            <a:off x="2555875" y="765175"/>
            <a:ext cx="4100513" cy="4773613"/>
          </a:xfrm>
          <a:prstGeom prst="ellipse">
            <a:avLst/>
          </a:prstGeom>
          <a:noFill/>
          <a:ln w="38100">
            <a:solidFill>
              <a:srgbClr val="00FF00"/>
            </a:solidFill>
            <a:round/>
            <a:headEnd/>
            <a:tailEnd/>
          </a:ln>
        </p:spPr>
        <p:txBody>
          <a:bodyPr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339972" name="Oval 26"/>
          <p:cNvSpPr>
            <a:spLocks noChangeArrowheads="1"/>
          </p:cNvSpPr>
          <p:nvPr/>
        </p:nvSpPr>
        <p:spPr bwMode="auto">
          <a:xfrm>
            <a:off x="2963863" y="1435100"/>
            <a:ext cx="3267075" cy="4105275"/>
          </a:xfrm>
          <a:prstGeom prst="ellipse">
            <a:avLst/>
          </a:prstGeom>
          <a:noFill/>
          <a:ln w="28575">
            <a:solidFill>
              <a:srgbClr val="00FF00"/>
            </a:solidFill>
            <a:round/>
            <a:headEnd/>
            <a:tailEnd/>
          </a:ln>
        </p:spPr>
        <p:txBody>
          <a:bodyPr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339973" name="Oval 27"/>
          <p:cNvSpPr>
            <a:spLocks noChangeArrowheads="1"/>
          </p:cNvSpPr>
          <p:nvPr/>
        </p:nvSpPr>
        <p:spPr bwMode="auto">
          <a:xfrm>
            <a:off x="3298825" y="2063750"/>
            <a:ext cx="2608263" cy="3470275"/>
          </a:xfrm>
          <a:prstGeom prst="ellips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</p:spPr>
        <p:txBody>
          <a:bodyPr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339974" name="Oval 28"/>
          <p:cNvSpPr>
            <a:spLocks noChangeArrowheads="1"/>
          </p:cNvSpPr>
          <p:nvPr/>
        </p:nvSpPr>
        <p:spPr bwMode="auto">
          <a:xfrm>
            <a:off x="3725863" y="2832100"/>
            <a:ext cx="1774825" cy="2676525"/>
          </a:xfrm>
          <a:prstGeom prst="ellips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sp>
        <p:nvSpPr>
          <p:cNvPr id="339975" name="Oval 29"/>
          <p:cNvSpPr>
            <a:spLocks noChangeArrowheads="1"/>
          </p:cNvSpPr>
          <p:nvPr/>
        </p:nvSpPr>
        <p:spPr bwMode="auto">
          <a:xfrm>
            <a:off x="4021138" y="3586163"/>
            <a:ext cx="1184275" cy="1935162"/>
          </a:xfrm>
          <a:prstGeom prst="ellips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 anchor="ctr"/>
          <a:lstStyle/>
          <a:p>
            <a:endParaRPr lang="en-US">
              <a:solidFill>
                <a:srgbClr val="333333"/>
              </a:solidFill>
            </a:endParaRPr>
          </a:p>
        </p:txBody>
      </p:sp>
      <p:pic>
        <p:nvPicPr>
          <p:cNvPr id="339976" name="Picture 3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65625" y="4800600"/>
            <a:ext cx="584200" cy="68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9977" name="Text Box 31"/>
          <p:cNvSpPr txBox="1">
            <a:spLocks noChangeArrowheads="1"/>
          </p:cNvSpPr>
          <p:nvPr/>
        </p:nvSpPr>
        <p:spPr bwMode="auto">
          <a:xfrm>
            <a:off x="4117975" y="765175"/>
            <a:ext cx="974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h-TH" sz="2400">
                <a:solidFill>
                  <a:srgbClr val="000000"/>
                </a:solidFill>
              </a:rPr>
              <a:t>วัฒนธรรม</a:t>
            </a:r>
            <a:endParaRPr lang="th-TH" sz="240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200" b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  (Culture)</a:t>
            </a:r>
            <a:endParaRPr lang="th-TH" b="0">
              <a:solidFill>
                <a:srgbClr val="333333"/>
              </a:solidFill>
            </a:endParaRPr>
          </a:p>
        </p:txBody>
      </p:sp>
      <p:sp>
        <p:nvSpPr>
          <p:cNvPr id="339978" name="Text Box 32"/>
          <p:cNvSpPr txBox="1">
            <a:spLocks noChangeArrowheads="1"/>
          </p:cNvSpPr>
          <p:nvPr/>
        </p:nvSpPr>
        <p:spPr bwMode="auto">
          <a:xfrm>
            <a:off x="4081463" y="1400175"/>
            <a:ext cx="10239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h-TH" sz="2400">
                <a:solidFill>
                  <a:srgbClr val="000000"/>
                </a:solidFill>
              </a:rPr>
              <a:t>บรรทัดฐาน</a:t>
            </a:r>
            <a:endParaRPr lang="th-TH" sz="240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200" b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    (Norm)</a:t>
            </a:r>
            <a:endParaRPr lang="th-TH" b="0">
              <a:solidFill>
                <a:srgbClr val="333333"/>
              </a:solidFill>
            </a:endParaRPr>
          </a:p>
        </p:txBody>
      </p:sp>
      <p:sp>
        <p:nvSpPr>
          <p:cNvPr id="339979" name="Text Box 34"/>
          <p:cNvSpPr txBox="1">
            <a:spLocks noChangeArrowheads="1"/>
          </p:cNvSpPr>
          <p:nvPr/>
        </p:nvSpPr>
        <p:spPr bwMode="auto">
          <a:xfrm>
            <a:off x="4014788" y="3987800"/>
            <a:ext cx="11890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h-TH" sz="2400">
                <a:solidFill>
                  <a:srgbClr val="000000"/>
                </a:solidFill>
              </a:rPr>
              <a:t>กระบวนทัศน์</a:t>
            </a:r>
            <a:endParaRPr lang="th-TH" sz="240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200" b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   (Paradigm)</a:t>
            </a:r>
            <a:endParaRPr lang="th-TH" b="0">
              <a:solidFill>
                <a:srgbClr val="333333"/>
              </a:solidFill>
            </a:endParaRPr>
          </a:p>
        </p:txBody>
      </p:sp>
      <p:sp>
        <p:nvSpPr>
          <p:cNvPr id="339980" name="Text Box 35"/>
          <p:cNvSpPr txBox="1">
            <a:spLocks noChangeArrowheads="1"/>
          </p:cNvSpPr>
          <p:nvPr/>
        </p:nvSpPr>
        <p:spPr bwMode="auto">
          <a:xfrm>
            <a:off x="4130675" y="2932113"/>
            <a:ext cx="8683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th-TH" sz="2400">
                <a:solidFill>
                  <a:srgbClr val="000000"/>
                </a:solidFill>
              </a:rPr>
              <a:t>ความเชื่อ</a:t>
            </a:r>
            <a:endParaRPr lang="th-TH" sz="240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200" b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(Belief)</a:t>
            </a:r>
            <a:endParaRPr lang="th-TH" b="0">
              <a:solidFill>
                <a:srgbClr val="333333"/>
              </a:solidFill>
            </a:endParaRPr>
          </a:p>
        </p:txBody>
      </p:sp>
      <p:sp>
        <p:nvSpPr>
          <p:cNvPr id="53261" name="Text Box 37"/>
          <p:cNvSpPr txBox="1">
            <a:spLocks noChangeArrowheads="1"/>
          </p:cNvSpPr>
          <p:nvPr/>
        </p:nvSpPr>
        <p:spPr bwMode="auto">
          <a:xfrm>
            <a:off x="2268538" y="5924550"/>
            <a:ext cx="51831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th-TH" sz="32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รูป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itchFamily="18" charset="-34"/>
              </a:rPr>
              <a:t> 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ความสัมพันธ์ระหว่าง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itchFamily="18" charset="-34"/>
              </a:rPr>
              <a:t> 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ngsana New" pitchFamily="18" charset="-34"/>
              </a:rPr>
              <a:t>“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คน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ngsana New" pitchFamily="18" charset="-34"/>
              </a:rPr>
              <a:t>”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itchFamily="18" charset="-34"/>
              </a:rPr>
              <a:t> 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กับ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ngsana New" pitchFamily="18" charset="-34"/>
              </a:rPr>
              <a:t> 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ngsana New" pitchFamily="18" charset="-34"/>
              </a:rPr>
              <a:t>“</a:t>
            </a:r>
            <a:r>
              <a:rPr lang="th-TH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สังคม</a:t>
            </a:r>
            <a:r>
              <a:rPr lang="en-US" sz="32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ngsana New" pitchFamily="18" charset="-34"/>
              </a:rPr>
              <a:t>”</a:t>
            </a:r>
            <a:endParaRPr lang="th-TH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9982" name="Text Box 33"/>
          <p:cNvSpPr txBox="1">
            <a:spLocks noChangeArrowheads="1"/>
          </p:cNvSpPr>
          <p:nvPr/>
        </p:nvSpPr>
        <p:spPr bwMode="auto">
          <a:xfrm>
            <a:off x="4140200" y="2151063"/>
            <a:ext cx="838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sz="240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 </a:t>
            </a:r>
            <a:r>
              <a:rPr lang="th-TH" sz="2400">
                <a:solidFill>
                  <a:srgbClr val="000000"/>
                </a:solidFill>
              </a:rPr>
              <a:t>ค่านิยม</a:t>
            </a:r>
            <a:endParaRPr lang="th-TH" sz="2400">
              <a:solidFill>
                <a:srgbClr val="000000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200" b="0">
                <a:solidFill>
                  <a:srgbClr val="000000"/>
                </a:solidFill>
                <a:latin typeface="Arial" pitchFamily="34" charset="0"/>
                <a:cs typeface="Angsana New" pitchFamily="18" charset="-34"/>
              </a:rPr>
              <a:t>   (Value)</a:t>
            </a:r>
            <a:endParaRPr lang="th-TH" b="0">
              <a:solidFill>
                <a:srgbClr val="333333"/>
              </a:solidFill>
            </a:endParaRPr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4211638" y="2060575"/>
            <a:ext cx="3673475" cy="847725"/>
            <a:chOff x="2608" y="1298"/>
            <a:chExt cx="2631" cy="534"/>
          </a:xfrm>
        </p:grpSpPr>
        <p:sp>
          <p:nvSpPr>
            <p:cNvPr id="339987" name="Oval 36"/>
            <p:cNvSpPr>
              <a:spLocks noChangeArrowheads="1"/>
            </p:cNvSpPr>
            <p:nvPr/>
          </p:nvSpPr>
          <p:spPr bwMode="auto">
            <a:xfrm>
              <a:off x="2608" y="1298"/>
              <a:ext cx="551" cy="534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n-US">
                <a:solidFill>
                  <a:srgbClr val="333333"/>
                </a:solidFill>
              </a:endParaRPr>
            </a:p>
          </p:txBody>
        </p:sp>
        <p:sp>
          <p:nvSpPr>
            <p:cNvPr id="339988" name="Line 39"/>
            <p:cNvSpPr>
              <a:spLocks noChangeShapeType="1"/>
            </p:cNvSpPr>
            <p:nvPr/>
          </p:nvSpPr>
          <p:spPr bwMode="auto">
            <a:xfrm flipH="1">
              <a:off x="3152" y="1570"/>
              <a:ext cx="2087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pPr eaLnBrk="1" hangingPunct="1"/>
              <a:endParaRPr lang="en-US" sz="2400" b="0">
                <a:solidFill>
                  <a:srgbClr val="333333"/>
                </a:solidFill>
                <a:latin typeface="Times New Roman" pitchFamily="18" charset="0"/>
                <a:cs typeface="Angsana New" pitchFamily="18" charset="-34"/>
              </a:endParaRPr>
            </a:p>
          </p:txBody>
        </p:sp>
      </p:grpSp>
      <p:sp>
        <p:nvSpPr>
          <p:cNvPr id="339984" name="Text Box 48"/>
          <p:cNvSpPr txBox="1">
            <a:spLocks noChangeArrowheads="1"/>
          </p:cNvSpPr>
          <p:nvPr/>
        </p:nvSpPr>
        <p:spPr bwMode="auto">
          <a:xfrm>
            <a:off x="6784975" y="2671763"/>
            <a:ext cx="3619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endParaRPr lang="en-US">
              <a:solidFill>
                <a:srgbClr val="333333"/>
              </a:solidFill>
            </a:endParaRPr>
          </a:p>
        </p:txBody>
      </p:sp>
      <p:sp>
        <p:nvSpPr>
          <p:cNvPr id="645169" name="Text Box 49"/>
          <p:cNvSpPr txBox="1">
            <a:spLocks noChangeArrowheads="1"/>
          </p:cNvSpPr>
          <p:nvPr/>
        </p:nvSpPr>
        <p:spPr bwMode="auto">
          <a:xfrm>
            <a:off x="6877050" y="2781300"/>
            <a:ext cx="2103438" cy="23082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th-TH" sz="2400" dirty="0">
                <a:solidFill>
                  <a:srgbClr val="333333"/>
                </a:solidFill>
              </a:rPr>
              <a:t> </a:t>
            </a:r>
            <a:r>
              <a:rPr lang="th-TH" sz="240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สิ่งที่ยึดถือ ยึดมั่นอย่างยืนยงในการปฏิบัติที่นำมาซึ่งพฤติกรรม</a:t>
            </a:r>
          </a:p>
          <a:p>
            <a:pPr>
              <a:buFontTx/>
              <a:buChar char="•"/>
              <a:defRPr/>
            </a:pPr>
            <a:r>
              <a:rPr lang="th-TH" sz="240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เป็นความเชื่อ</a:t>
            </a:r>
          </a:p>
          <a:p>
            <a:pPr>
              <a:buFontTx/>
              <a:buChar char="•"/>
              <a:defRPr/>
            </a:pPr>
            <a:r>
              <a:rPr lang="th-TH" sz="240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มีลักษณะเปรียบเทียบ</a:t>
            </a:r>
          </a:p>
          <a:p>
            <a:pPr>
              <a:buFontTx/>
              <a:buChar char="•"/>
              <a:defRPr/>
            </a:pPr>
            <a:r>
              <a:rPr lang="th-TH" sz="2400" dirty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บางตำราเรียก “คุณค่า”</a:t>
            </a:r>
          </a:p>
        </p:txBody>
      </p:sp>
      <p:sp>
        <p:nvSpPr>
          <p:cNvPr id="645170" name="Line 50"/>
          <p:cNvSpPr>
            <a:spLocks noChangeShapeType="1"/>
          </p:cNvSpPr>
          <p:nvPr/>
        </p:nvSpPr>
        <p:spPr bwMode="auto">
          <a:xfrm>
            <a:off x="7885113" y="2492375"/>
            <a:ext cx="0" cy="28892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1" hangingPunct="1"/>
            <a:endParaRPr lang="en-US" sz="2400" b="0">
              <a:solidFill>
                <a:srgbClr val="333333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1" name="Oval 11"/>
          <p:cNvSpPr>
            <a:spLocks noChangeArrowheads="1"/>
          </p:cNvSpPr>
          <p:nvPr/>
        </p:nvSpPr>
        <p:spPr bwMode="auto">
          <a:xfrm>
            <a:off x="7010400" y="3733800"/>
            <a:ext cx="1143000" cy="719138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0" kern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3992563" y="1303184"/>
            <a:ext cx="1189037" cy="719138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0" kern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5" name="Oval 24"/>
          <p:cNvSpPr>
            <a:spLocks noChangeArrowheads="1"/>
          </p:cNvSpPr>
          <p:nvPr/>
        </p:nvSpPr>
        <p:spPr bwMode="auto">
          <a:xfrm>
            <a:off x="3992564" y="3935412"/>
            <a:ext cx="1212850" cy="719138"/>
          </a:xfrm>
          <a:prstGeom prst="ellipse">
            <a:avLst/>
          </a:prstGeom>
          <a:noFill/>
          <a:ln w="38100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0" kern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26" name="WordArt 56"/>
          <p:cNvSpPr>
            <a:spLocks noChangeArrowheads="1" noChangeShapeType="1" noTextEdit="1"/>
          </p:cNvSpPr>
          <p:nvPr/>
        </p:nvSpPr>
        <p:spPr bwMode="auto">
          <a:xfrm>
            <a:off x="373063" y="4098925"/>
            <a:ext cx="2182812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“คุณธรรม”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7" name="WordArt 56"/>
          <p:cNvSpPr>
            <a:spLocks noChangeArrowheads="1" noChangeShapeType="1" noTextEdit="1"/>
          </p:cNvSpPr>
          <p:nvPr/>
        </p:nvSpPr>
        <p:spPr bwMode="auto">
          <a:xfrm>
            <a:off x="331788" y="548680"/>
            <a:ext cx="2182812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“จริยธรรม”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8" name="WordArt 56"/>
          <p:cNvSpPr>
            <a:spLocks noChangeArrowheads="1" noChangeShapeType="1" noTextEdit="1"/>
          </p:cNvSpPr>
          <p:nvPr/>
        </p:nvSpPr>
        <p:spPr bwMode="auto">
          <a:xfrm>
            <a:off x="323528" y="1790328"/>
            <a:ext cx="2182812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1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“พูดดี ทำดี”</a:t>
            </a:r>
            <a:endParaRPr lang="en-US" sz="1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9" name="WordArt 56"/>
          <p:cNvSpPr>
            <a:spLocks noChangeArrowheads="1" noChangeShapeType="1" noTextEdit="1"/>
          </p:cNvSpPr>
          <p:nvPr/>
        </p:nvSpPr>
        <p:spPr bwMode="auto">
          <a:xfrm>
            <a:off x="525463" y="5157564"/>
            <a:ext cx="17430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</a:t>
            </a:r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คิดดี”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55110" y="-27384"/>
            <a:ext cx="289741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ค่านิยมคนไทย(แผนส่งเสริมฯ)</a:t>
            </a:r>
          </a:p>
          <a:p>
            <a:pPr marL="571500" indent="-571500">
              <a:buSzPct val="75000"/>
              <a:buFont typeface="Wingdings" pitchFamily="2" charset="2"/>
              <a:buChar char="["/>
            </a:pPr>
            <a:r>
              <a:rPr lang="th-TH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พอเพียง</a:t>
            </a:r>
          </a:p>
          <a:p>
            <a:pPr marL="571500" indent="-571500">
              <a:buSzPct val="75000"/>
              <a:buFont typeface="Wingdings" pitchFamily="2" charset="2"/>
              <a:buChar char="["/>
            </a:pPr>
            <a:r>
              <a:rPr lang="th-TH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วินัย</a:t>
            </a:r>
          </a:p>
          <a:p>
            <a:pPr marL="571500" indent="-571500">
              <a:buSzPct val="75000"/>
              <a:buFont typeface="Wingdings" pitchFamily="2" charset="2"/>
              <a:buChar char="["/>
            </a:pPr>
            <a:r>
              <a:rPr lang="th-TH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สุจริต</a:t>
            </a:r>
            <a:r>
              <a:rPr lang="th-TH" sz="2800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(ซื่อตรง)</a:t>
            </a:r>
          </a:p>
          <a:p>
            <a:pPr marL="571500" indent="-571500">
              <a:buSzPct val="75000"/>
              <a:buFont typeface="Wingdings" pitchFamily="2" charset="2"/>
              <a:buChar char="["/>
            </a:pPr>
            <a:r>
              <a:rPr lang="th-TH" sz="2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จิตอาสา</a:t>
            </a:r>
            <a:endParaRPr lang="th-TH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6784975" y="811491"/>
            <a:ext cx="811361" cy="457269"/>
          </a:xfrm>
          <a:prstGeom prst="ellipse">
            <a:avLst/>
          </a:prstGeom>
          <a:noFill/>
          <a:ln w="5715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333333"/>
              </a:solidFill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8153400" y="4594225"/>
            <a:ext cx="827088" cy="495300"/>
          </a:xfrm>
          <a:prstGeom prst="ellipse">
            <a:avLst/>
          </a:prstGeom>
          <a:noFill/>
          <a:ln w="57150" cap="flat" cmpd="sng" algn="ctr">
            <a:solidFill>
              <a:srgbClr val="00FF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smtClean="0">
              <a:solidFill>
                <a:srgbClr val="333333"/>
              </a:solidFill>
            </a:endParaRPr>
          </a:p>
        </p:txBody>
      </p:sp>
      <p:sp>
        <p:nvSpPr>
          <p:cNvPr id="31" name="WordArt 56"/>
          <p:cNvSpPr>
            <a:spLocks noChangeArrowheads="1" noChangeShapeType="1" noTextEdit="1"/>
          </p:cNvSpPr>
          <p:nvPr/>
        </p:nvSpPr>
        <p:spPr bwMode="auto">
          <a:xfrm>
            <a:off x="2963863" y="-27384"/>
            <a:ext cx="3464285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1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“มาตรฐานจริยธรรม”</a:t>
            </a:r>
            <a:endParaRPr lang="en-US" sz="1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96336" y="817548"/>
            <a:ext cx="15905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800" dirty="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ความรับผิดชอบ</a:t>
            </a:r>
            <a:endParaRPr lang="th-TH" sz="2800" dirty="0">
              <a:solidFill>
                <a:srgbClr val="FF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163150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645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69" grpId="0" animBg="1"/>
      <p:bldP spid="645170" grpId="0" animBg="1"/>
      <p:bldP spid="21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" grpId="0"/>
      <p:bldP spid="4" grpId="0" animBg="1"/>
      <p:bldP spid="6" grpId="0" animBg="1"/>
      <p:bldP spid="31" grpId="0" animBg="1"/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338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0"/>
            <a:ext cx="5572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6339" name="Rectangle 3"/>
          <p:cNvSpPr>
            <a:spLocks noChangeArrowheads="1"/>
          </p:cNvSpPr>
          <p:nvPr/>
        </p:nvSpPr>
        <p:spPr bwMode="auto">
          <a:xfrm>
            <a:off x="3019425" y="6561138"/>
            <a:ext cx="3105150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th-TH" sz="2000">
                <a:solidFill>
                  <a:srgbClr val="0000CC"/>
                </a:solidFill>
                <a:latin typeface="Times New Roman" pitchFamily="18" charset="0"/>
              </a:rPr>
              <a:t>จาก…เต๋าแห่งการเมือง โดย สุพัฒก์  ชุมชวย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7510463" y="1217613"/>
            <a:ext cx="733425" cy="7715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>
                <a:solidFill>
                  <a:srgbClr val="000066"/>
                </a:solidFill>
                <a:latin typeface="Times New Roman" pitchFamily="18" charset="0"/>
              </a:rPr>
              <a:t>งาน</a:t>
            </a:r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7332663" y="1946275"/>
            <a:ext cx="11271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 dirty="0">
                <a:solidFill>
                  <a:srgbClr val="FF0000"/>
                </a:solidFill>
                <a:latin typeface="Times New Roman" pitchFamily="18" charset="0"/>
              </a:rPr>
              <a:t>ศาสตร์</a:t>
            </a:r>
            <a:endParaRPr lang="th-TH" sz="440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70662" name="Text Box 6"/>
          <p:cNvSpPr txBox="1">
            <a:spLocks noChangeArrowheads="1"/>
          </p:cNvSpPr>
          <p:nvPr/>
        </p:nvSpPr>
        <p:spPr bwMode="auto">
          <a:xfrm>
            <a:off x="652463" y="5734050"/>
            <a:ext cx="642937" cy="7715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>
                <a:solidFill>
                  <a:srgbClr val="000066"/>
                </a:solidFill>
                <a:latin typeface="Times New Roman" pitchFamily="18" charset="0"/>
              </a:rPr>
              <a:t>คน</a:t>
            </a:r>
          </a:p>
        </p:txBody>
      </p:sp>
      <p:sp>
        <p:nvSpPr>
          <p:cNvPr id="70663" name="Text Box 7"/>
          <p:cNvSpPr txBox="1">
            <a:spLocks noChangeArrowheads="1"/>
          </p:cNvSpPr>
          <p:nvPr/>
        </p:nvSpPr>
        <p:spPr bwMode="auto">
          <a:xfrm>
            <a:off x="609600" y="4953000"/>
            <a:ext cx="812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 sz="4400">
                <a:solidFill>
                  <a:srgbClr val="FF0000"/>
                </a:solidFill>
                <a:latin typeface="Times New Roman" pitchFamily="18" charset="0"/>
              </a:rPr>
              <a:t>ศิลป์</a:t>
            </a:r>
            <a:endParaRPr lang="th-TH" sz="440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70664" name="WordArt 8"/>
          <p:cNvSpPr>
            <a:spLocks noChangeArrowheads="1" noChangeShapeType="1" noTextEdit="1"/>
          </p:cNvSpPr>
          <p:nvPr/>
        </p:nvSpPr>
        <p:spPr bwMode="auto">
          <a:xfrm>
            <a:off x="1042988" y="115888"/>
            <a:ext cx="73437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DilleniaUPC"/>
                <a:cs typeface="DilleniaUPC"/>
              </a:rPr>
              <a:t>"การบริหารงานเชิงกลยุทธ์"</a:t>
            </a:r>
            <a:endParaRPr lang="en-US" sz="3600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70665" name="Text Box 9"/>
          <p:cNvSpPr txBox="1">
            <a:spLocks noChangeArrowheads="1"/>
          </p:cNvSpPr>
          <p:nvPr/>
        </p:nvSpPr>
        <p:spPr bwMode="auto">
          <a:xfrm>
            <a:off x="122238" y="1219200"/>
            <a:ext cx="1928812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th-TH" sz="3200">
                <a:solidFill>
                  <a:srgbClr val="000000"/>
                </a:solidFill>
              </a:rPr>
              <a:t>ศาสตร์และศิลป์ในการพัฒนาและใช้ศักยภาพขององค์กรให้บรรลุวัตถุประสงค์</a:t>
            </a:r>
            <a:r>
              <a:rPr lang="th-TH" sz="3200">
                <a:solidFill>
                  <a:srgbClr val="000000"/>
                </a:solidFill>
                <a:latin typeface="Times New Roman" pitchFamily="18" charset="0"/>
              </a:rPr>
              <a:t>”</a:t>
            </a:r>
            <a:endParaRPr lang="th-TH" sz="3200">
              <a:solidFill>
                <a:srgbClr val="000000"/>
              </a:solidFill>
            </a:endParaRPr>
          </a:p>
        </p:txBody>
      </p:sp>
      <p:sp>
        <p:nvSpPr>
          <p:cNvPr id="70666" name="Text Box 10"/>
          <p:cNvSpPr txBox="1">
            <a:spLocks noChangeArrowheads="1"/>
          </p:cNvSpPr>
          <p:nvPr/>
        </p:nvSpPr>
        <p:spPr bwMode="auto">
          <a:xfrm>
            <a:off x="6769100" y="4868863"/>
            <a:ext cx="2339975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>
                <a:solidFill>
                  <a:srgbClr val="000000"/>
                </a:solidFill>
              </a:rPr>
              <a:t>   </a:t>
            </a:r>
            <a:r>
              <a:rPr lang="th-TH" sz="3200">
                <a:solidFill>
                  <a:srgbClr val="000000"/>
                </a:solidFill>
                <a:latin typeface="Times New Roman" pitchFamily="18" charset="0"/>
              </a:rPr>
              <a:t>“</a:t>
            </a:r>
            <a:r>
              <a:rPr lang="th-TH" sz="3200">
                <a:solidFill>
                  <a:srgbClr val="000000"/>
                </a:solidFill>
              </a:rPr>
              <a:t>การตัดสินใจ เลือกใช้กลยุทธ์ให้เหมาะสมกับบริบทที่เปลี่ยนแปลงไป</a:t>
            </a:r>
            <a:r>
              <a:rPr lang="th-TH" sz="3200">
                <a:solidFill>
                  <a:srgbClr val="000000"/>
                </a:solidFill>
                <a:latin typeface="Times New Roman" pitchFamily="18" charset="0"/>
              </a:rPr>
              <a:t>”</a:t>
            </a:r>
            <a:endParaRPr lang="th-TH" sz="3200">
              <a:solidFill>
                <a:srgbClr val="000000"/>
              </a:solidFill>
            </a:endParaRPr>
          </a:p>
        </p:txBody>
      </p:sp>
      <p:sp>
        <p:nvSpPr>
          <p:cNvPr id="70667" name="Rectangle 11"/>
          <p:cNvSpPr>
            <a:spLocks noChangeArrowheads="1"/>
          </p:cNvSpPr>
          <p:nvPr/>
        </p:nvSpPr>
        <p:spPr bwMode="auto">
          <a:xfrm>
            <a:off x="2484438" y="4868863"/>
            <a:ext cx="1150937" cy="1081087"/>
          </a:xfrm>
          <a:prstGeom prst="rect">
            <a:avLst/>
          </a:prstGeom>
          <a:noFill/>
          <a:ln w="57150">
            <a:solidFill>
              <a:srgbClr val="FFCC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/>
            </a:endParaRPr>
          </a:p>
        </p:txBody>
      </p:sp>
      <p:sp>
        <p:nvSpPr>
          <p:cNvPr id="70668" name="Rectangle 12"/>
          <p:cNvSpPr>
            <a:spLocks noChangeArrowheads="1"/>
          </p:cNvSpPr>
          <p:nvPr/>
        </p:nvSpPr>
        <p:spPr bwMode="auto">
          <a:xfrm>
            <a:off x="3851275" y="1341438"/>
            <a:ext cx="1225550" cy="108108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/>
            </a:endParaRPr>
          </a:p>
        </p:txBody>
      </p:sp>
      <p:sp>
        <p:nvSpPr>
          <p:cNvPr id="70669" name="Text Box 13"/>
          <p:cNvSpPr txBox="1">
            <a:spLocks noChangeArrowheads="1"/>
          </p:cNvSpPr>
          <p:nvPr/>
        </p:nvSpPr>
        <p:spPr bwMode="auto">
          <a:xfrm>
            <a:off x="7019925" y="2565400"/>
            <a:ext cx="21240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h-TH" sz="3600">
                <a:solidFill>
                  <a:srgbClr val="0000FF"/>
                </a:solidFill>
                <a:latin typeface="Arial" pitchFamily="34" charset="0"/>
              </a:rPr>
              <a:t>แผนยุทธศาสตร์</a:t>
            </a:r>
          </a:p>
        </p:txBody>
      </p:sp>
      <p:sp>
        <p:nvSpPr>
          <p:cNvPr id="70670" name="Text Box 14"/>
          <p:cNvSpPr txBox="1">
            <a:spLocks noChangeArrowheads="1"/>
          </p:cNvSpPr>
          <p:nvPr/>
        </p:nvSpPr>
        <p:spPr bwMode="auto">
          <a:xfrm>
            <a:off x="7200900" y="2997200"/>
            <a:ext cx="2124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th-TH" sz="3200">
                <a:solidFill>
                  <a:srgbClr val="000000"/>
                </a:solidFill>
                <a:latin typeface="Arial" pitchFamily="34" charset="0"/>
              </a:rPr>
              <a:t> แผนพัฒนา</a:t>
            </a:r>
          </a:p>
        </p:txBody>
      </p:sp>
      <p:sp>
        <p:nvSpPr>
          <p:cNvPr id="70671" name="Text Box 15"/>
          <p:cNvSpPr txBox="1">
            <a:spLocks noChangeArrowheads="1"/>
          </p:cNvSpPr>
          <p:nvPr/>
        </p:nvSpPr>
        <p:spPr bwMode="auto">
          <a:xfrm>
            <a:off x="7200900" y="3425825"/>
            <a:ext cx="2124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th-TH" sz="3200">
                <a:solidFill>
                  <a:srgbClr val="000000"/>
                </a:solidFill>
                <a:latin typeface="Arial" pitchFamily="34" charset="0"/>
              </a:rPr>
              <a:t> แผนปกป้อง</a:t>
            </a:r>
          </a:p>
        </p:txBody>
      </p:sp>
      <p:sp>
        <p:nvSpPr>
          <p:cNvPr id="70672" name="Text Box 16"/>
          <p:cNvSpPr txBox="1">
            <a:spLocks noChangeArrowheads="1"/>
          </p:cNvSpPr>
          <p:nvPr/>
        </p:nvSpPr>
        <p:spPr bwMode="auto">
          <a:xfrm>
            <a:off x="7200900" y="3857625"/>
            <a:ext cx="1943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th-TH" sz="3200">
                <a:solidFill>
                  <a:srgbClr val="000000"/>
                </a:solidFill>
                <a:latin typeface="Arial" pitchFamily="34" charset="0"/>
              </a:rPr>
              <a:t> แผนป้องกัน</a:t>
            </a:r>
          </a:p>
        </p:txBody>
      </p:sp>
      <p:sp>
        <p:nvSpPr>
          <p:cNvPr id="17" name="Oval 7"/>
          <p:cNvSpPr>
            <a:spLocks noChangeArrowheads="1"/>
          </p:cNvSpPr>
          <p:nvPr/>
        </p:nvSpPr>
        <p:spPr bwMode="auto">
          <a:xfrm>
            <a:off x="7092950" y="4797425"/>
            <a:ext cx="1423988" cy="6477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164388" y="4221163"/>
            <a:ext cx="1963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h-TH">
                <a:solidFill>
                  <a:srgbClr val="FF0000"/>
                </a:solidFill>
                <a:latin typeface="DilleniaUPC" pitchFamily="18" charset="-34"/>
              </a:rPr>
              <a:t>“จังหวะ/เวลา”</a:t>
            </a:r>
            <a:endParaRPr lang="en-US">
              <a:solidFill>
                <a:srgbClr val="FF0000"/>
              </a:solidFill>
              <a:latin typeface="DilleniaUPC" pitchFamily="18" charset="-34"/>
            </a:endParaRPr>
          </a:p>
        </p:txBody>
      </p:sp>
      <p:sp>
        <p:nvSpPr>
          <p:cNvPr id="19" name="Oval 7"/>
          <p:cNvSpPr>
            <a:spLocks noChangeArrowheads="1"/>
          </p:cNvSpPr>
          <p:nvPr/>
        </p:nvSpPr>
        <p:spPr bwMode="auto">
          <a:xfrm>
            <a:off x="838200" y="1676400"/>
            <a:ext cx="762000" cy="5334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979485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0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0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706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0" grpId="0" animBg="1" autoUpdateAnimBg="0"/>
      <p:bldP spid="70661" grpId="0" autoUpdateAnimBg="0"/>
      <p:bldP spid="70662" grpId="0" animBg="1" autoUpdateAnimBg="0"/>
      <p:bldP spid="70663" grpId="0" autoUpdateAnimBg="0"/>
      <p:bldP spid="70664" grpId="0" animBg="1"/>
      <p:bldP spid="70665" grpId="0" autoUpdateAnimBg="0"/>
      <p:bldP spid="70666" grpId="0" autoUpdateAnimBg="0"/>
      <p:bldP spid="70667" grpId="0" animBg="1"/>
      <p:bldP spid="70667" grpId="1" animBg="1"/>
      <p:bldP spid="70668" grpId="0" animBg="1"/>
      <p:bldP spid="70669" grpId="0" autoUpdateAnimBg="0"/>
      <p:bldP spid="70670" grpId="0" autoUpdateAnimBg="0"/>
      <p:bldP spid="70671" grpId="0" autoUpdateAnimBg="0"/>
      <p:bldP spid="70672" grpId="0" autoUpdateAnimBg="0"/>
      <p:bldP spid="17" grpId="0" animBg="1"/>
      <p:bldP spid="18" grpId="0"/>
      <p:bldP spid="1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1692275" y="2306638"/>
            <a:ext cx="6194425" cy="4506912"/>
          </a:xfrm>
        </p:spPr>
        <p:txBody>
          <a:bodyPr/>
          <a:lstStyle/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6000" b="1" dirty="0" smtClean="0">
                <a:solidFill>
                  <a:srgbClr val="FFFF00"/>
                </a:solidFill>
                <a:cs typeface="DilleniaUPC" pitchFamily="18" charset="-34"/>
              </a:rPr>
              <a:t> เปิดใจกว้าง</a:t>
            </a:r>
          </a:p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6000" b="1" dirty="0" smtClean="0">
                <a:solidFill>
                  <a:srgbClr val="FFFF00"/>
                </a:solidFill>
                <a:cs typeface="DilleniaUPC" pitchFamily="18" charset="-34"/>
              </a:rPr>
              <a:t> รักงานที่ทำ</a:t>
            </a:r>
          </a:p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6000" b="1" dirty="0" smtClean="0">
                <a:solidFill>
                  <a:srgbClr val="FFFF00"/>
                </a:solidFill>
                <a:cs typeface="DilleniaUPC" pitchFamily="18" charset="-34"/>
              </a:rPr>
              <a:t> ทำงานเป็นทีม</a:t>
            </a:r>
          </a:p>
          <a:p>
            <a:pPr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6000" b="1" dirty="0" smtClean="0">
                <a:solidFill>
                  <a:srgbClr val="FFFF00"/>
                </a:solidFill>
                <a:cs typeface="DilleniaUPC" pitchFamily="18" charset="-34"/>
              </a:rPr>
              <a:t> สร้างนวัตกรรมที่เป็นไปได้</a:t>
            </a:r>
            <a:endParaRPr lang="th-TH" sz="5400" b="1" dirty="0" smtClean="0">
              <a:solidFill>
                <a:srgbClr val="00FFFF"/>
              </a:solidFill>
              <a:cs typeface="DilleniaUPC" pitchFamily="18" charset="-34"/>
            </a:endParaRPr>
          </a:p>
        </p:txBody>
      </p:sp>
      <p:sp>
        <p:nvSpPr>
          <p:cNvPr id="281603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0772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h-TH" sz="7200" b="1" dirty="0" smtClean="0">
                <a:cs typeface="DilleniaUPC" pitchFamily="18" charset="-34"/>
              </a:rPr>
              <a:t>ค่านิยมร่วมของคนเกาหลีใต้</a:t>
            </a:r>
          </a:p>
        </p:txBody>
      </p:sp>
      <p:sp>
        <p:nvSpPr>
          <p:cNvPr id="379908" name="Text Box 4"/>
          <p:cNvSpPr txBox="1">
            <a:spLocks noChangeArrowheads="1"/>
          </p:cNvSpPr>
          <p:nvPr/>
        </p:nvSpPr>
        <p:spPr bwMode="auto">
          <a:xfrm>
            <a:off x="468313" y="1343025"/>
            <a:ext cx="75184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6000">
                <a:solidFill>
                  <a:srgbClr val="FF66FF"/>
                </a:solidFill>
                <a:latin typeface="Times New Roman" pitchFamily="18" charset="0"/>
              </a:rPr>
              <a:t>เป้าหมายในการพัฒนาทรัพยากรมนุษย์</a:t>
            </a:r>
          </a:p>
        </p:txBody>
      </p:sp>
      <p:sp>
        <p:nvSpPr>
          <p:cNvPr id="2" name="Rectangle 1"/>
          <p:cNvSpPr/>
          <p:nvPr/>
        </p:nvSpPr>
        <p:spPr>
          <a:xfrm>
            <a:off x="5056095" y="3062570"/>
            <a:ext cx="2972289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8800" dirty="0" smtClean="0">
                <a:ln w="31550" cmpd="sng">
                  <a:gradFill>
                    <a:gsLst>
                      <a:gs pos="25000">
                        <a:srgbClr val="FF9900">
                          <a:shade val="25000"/>
                          <a:satMod val="190000"/>
                        </a:srgbClr>
                      </a:gs>
                      <a:gs pos="80000">
                        <a:srgbClr val="FF9900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“งานวิจัย”</a:t>
            </a:r>
            <a:endParaRPr lang="en-US" sz="8800" dirty="0">
              <a:ln w="31550" cmpd="sng">
                <a:gradFill>
                  <a:gsLst>
                    <a:gs pos="25000">
                      <a:srgbClr val="FF9900">
                        <a:shade val="25000"/>
                        <a:satMod val="190000"/>
                      </a:srgbClr>
                    </a:gs>
                    <a:gs pos="80000">
                      <a:srgbClr val="FF9900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216290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79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9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99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9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99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79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99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9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99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08" grpId="0"/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38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683569" y="2306638"/>
            <a:ext cx="5256584" cy="4506912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ซื่อสัตย์ 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(Honesty)</a:t>
            </a:r>
            <a:endParaRPr lang="th-TH" sz="4400" b="1" dirty="0" smtClean="0">
              <a:solidFill>
                <a:srgbClr val="FFFF00"/>
              </a:solidFill>
              <a:cs typeface="DilleniaUPC" pitchFamily="18" charset="-34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น่าไว้วางใจ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 (Trustworthiness)</a:t>
            </a:r>
            <a:endParaRPr lang="th-TH" sz="4400" b="1" dirty="0" smtClean="0">
              <a:solidFill>
                <a:srgbClr val="FFFF00"/>
              </a:solidFill>
              <a:cs typeface="DilleniaUPC" pitchFamily="18" charset="-34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สุขุม เยือกเย็น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 (Wisdom)</a:t>
            </a:r>
            <a:endParaRPr lang="th-TH" sz="4400" b="1" dirty="0" smtClean="0">
              <a:solidFill>
                <a:srgbClr val="FFFF00"/>
              </a:solidFill>
              <a:cs typeface="DilleniaUPC" pitchFamily="18" charset="-34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เป็นธรรม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 (Fairness)</a:t>
            </a:r>
            <a:endParaRPr lang="th-TH" sz="4400" b="1" dirty="0" smtClean="0">
              <a:solidFill>
                <a:srgbClr val="FFFF00"/>
              </a:solidFill>
              <a:cs typeface="DilleniaUPC" pitchFamily="18" charset="-34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โปร่งใส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 (Transparency)</a:t>
            </a:r>
            <a:endParaRPr lang="th-TH" sz="4400" b="1" dirty="0" smtClean="0">
              <a:solidFill>
                <a:srgbClr val="FFFF00"/>
              </a:solidFill>
              <a:cs typeface="DilleniaUPC" pitchFamily="18" charset="-34"/>
            </a:endParaRPr>
          </a:p>
          <a:p>
            <a:pPr>
              <a:lnSpc>
                <a:spcPct val="90000"/>
              </a:lnSpc>
              <a:buClr>
                <a:schemeClr val="tx2"/>
              </a:buClr>
              <a:buSzPct val="75000"/>
              <a:buFont typeface="Wingdings" pitchFamily="2" charset="2"/>
              <a:buChar char="Ø"/>
            </a:pP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กตัญญู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 (Gratitude)</a:t>
            </a:r>
            <a:endParaRPr lang="th-TH" sz="4400" b="1" dirty="0" smtClean="0">
              <a:solidFill>
                <a:srgbClr val="00FFFF"/>
              </a:solidFill>
              <a:cs typeface="DilleniaUPC" pitchFamily="18" charset="-34"/>
            </a:endParaRPr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title"/>
          </p:nvPr>
        </p:nvSpPr>
        <p:spPr>
          <a:xfrm>
            <a:off x="539750" y="115888"/>
            <a:ext cx="8077200" cy="1143000"/>
          </a:xfrm>
          <a:ln>
            <a:solidFill>
              <a:schemeClr val="tx1"/>
            </a:solidFill>
          </a:ln>
        </p:spPr>
        <p:txBody>
          <a:bodyPr/>
          <a:lstStyle/>
          <a:p>
            <a:r>
              <a:rPr lang="th-TH" sz="7200" b="1" dirty="0" smtClean="0">
                <a:cs typeface="DilleniaUPC" pitchFamily="18" charset="-34"/>
              </a:rPr>
              <a:t>ค่านิยมร่วมของคนมาเลเซีย</a:t>
            </a:r>
          </a:p>
        </p:txBody>
      </p:sp>
      <p:sp>
        <p:nvSpPr>
          <p:cNvPr id="400388" name="Text Box 4"/>
          <p:cNvSpPr txBox="1">
            <a:spLocks noChangeArrowheads="1"/>
          </p:cNvSpPr>
          <p:nvPr/>
        </p:nvSpPr>
        <p:spPr bwMode="auto">
          <a:xfrm>
            <a:off x="182563" y="1300163"/>
            <a:ext cx="87820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th-TH" sz="4800">
                <a:solidFill>
                  <a:srgbClr val="FF66FF"/>
                </a:solidFill>
                <a:latin typeface="Times New Roman" pitchFamily="18" charset="0"/>
              </a:rPr>
              <a:t>แผนสร้างความซื่อตรงในการบริหารจัดการภาครัฐ</a:t>
            </a:r>
            <a:r>
              <a:rPr lang="th-TH" sz="6000">
                <a:solidFill>
                  <a:srgbClr val="FF66FF"/>
                </a:solidFill>
                <a:latin typeface="Times New Roman" pitchFamily="18" charset="0"/>
              </a:rPr>
              <a:t> </a:t>
            </a:r>
            <a:r>
              <a:rPr lang="en-US" sz="3200">
                <a:solidFill>
                  <a:srgbClr val="FF66FF"/>
                </a:solidFill>
                <a:latin typeface="Times New Roman" pitchFamily="18" charset="0"/>
              </a:rPr>
              <a:t>(1998)</a:t>
            </a:r>
            <a:endParaRPr lang="th-TH" sz="3200">
              <a:solidFill>
                <a:srgbClr val="FF66FF"/>
              </a:solidFill>
              <a:latin typeface="Times New Roman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508104" y="2306638"/>
            <a:ext cx="3384501" cy="4218706"/>
            <a:chOff x="5508104" y="2306638"/>
            <a:chExt cx="3384501" cy="4218706"/>
          </a:xfrm>
        </p:grpSpPr>
        <p:sp>
          <p:nvSpPr>
            <p:cNvPr id="2" name="Right Brace 1"/>
            <p:cNvSpPr/>
            <p:nvPr/>
          </p:nvSpPr>
          <p:spPr>
            <a:xfrm>
              <a:off x="5508104" y="2306638"/>
              <a:ext cx="515488" cy="4218706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eaLnBrk="1" hangingPunct="1"/>
              <a:endParaRPr lang="th-TH" sz="2800" b="0">
                <a:solidFill>
                  <a:srgbClr val="FFFFFF"/>
                </a:solidFill>
              </a:endParaRPr>
            </a:p>
          </p:txBody>
        </p:sp>
        <p:sp>
          <p:nvSpPr>
            <p:cNvPr id="6" name="WordArt 2"/>
            <p:cNvSpPr>
              <a:spLocks noChangeArrowheads="1" noChangeShapeType="1" noTextEdit="1"/>
            </p:cNvSpPr>
            <p:nvPr/>
          </p:nvSpPr>
          <p:spPr bwMode="auto">
            <a:xfrm>
              <a:off x="6084168" y="3912452"/>
              <a:ext cx="2808437" cy="110072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eaLnBrk="1" hangingPunct="1"/>
              <a:r>
                <a:rPr lang="th-TH" sz="3600" kern="10" dirty="0" smtClean="0">
                  <a:ln w="12700">
                    <a:solidFill>
                      <a:srgbClr val="EAEAEA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/>
                    </a:outerShdw>
                  </a:effectLst>
                  <a:latin typeface="DilleniaUPC"/>
                  <a:cs typeface="DilleniaUPC"/>
                </a:rPr>
                <a:t>“</a:t>
              </a:r>
              <a:r>
                <a:rPr lang="en-US" sz="3600" kern="10" dirty="0" smtClean="0">
                  <a:ln w="12700">
                    <a:solidFill>
                      <a:srgbClr val="EAEAEA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/>
                    </a:outerShdw>
                  </a:effectLst>
                  <a:latin typeface="DilleniaUPC"/>
                  <a:cs typeface="DilleniaUPC"/>
                </a:rPr>
                <a:t>Integrity</a:t>
              </a:r>
              <a:r>
                <a:rPr lang="th-TH" sz="3600" kern="10" dirty="0" smtClean="0">
                  <a:ln w="12700">
                    <a:solidFill>
                      <a:srgbClr val="EAEAEA"/>
                    </a:solidFill>
                    <a:round/>
                    <a:headEnd type="none" w="sm" len="sm"/>
                    <a:tailEnd type="none" w="sm" len="sm"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effectLst>
                    <a:outerShdw dist="35921" dir="2700000" sy="50000" kx="2115830" algn="bl" rotWithShape="0">
                      <a:srgbClr val="C0C0C0"/>
                    </a:outerShdw>
                  </a:effectLst>
                  <a:latin typeface="DilleniaUPC"/>
                  <a:cs typeface="DilleniaUPC"/>
                </a:rPr>
                <a:t>”</a:t>
              </a:r>
              <a:endParaRPr lang="en-US" sz="3600" kern="10" dirty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endParaRPr>
            </a:p>
          </p:txBody>
        </p:sp>
      </p:grp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00275"/>
            <a:ext cx="436562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1318456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0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0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0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0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0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0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0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0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0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0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03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0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03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38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202" name="Oval 2"/>
          <p:cNvSpPr>
            <a:spLocks noChangeArrowheads="1"/>
          </p:cNvSpPr>
          <p:nvPr/>
        </p:nvSpPr>
        <p:spPr bwMode="auto">
          <a:xfrm>
            <a:off x="4749800" y="787400"/>
            <a:ext cx="1930400" cy="1778000"/>
          </a:xfrm>
          <a:prstGeom prst="ellipse">
            <a:avLst/>
          </a:prstGeom>
          <a:noFill/>
          <a:ln w="50800">
            <a:solidFill>
              <a:srgbClr val="00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00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03" name="Oval 3"/>
          <p:cNvSpPr>
            <a:spLocks noChangeArrowheads="1"/>
          </p:cNvSpPr>
          <p:nvPr/>
        </p:nvSpPr>
        <p:spPr bwMode="auto">
          <a:xfrm>
            <a:off x="2463800" y="787400"/>
            <a:ext cx="1473200" cy="1854200"/>
          </a:xfrm>
          <a:prstGeom prst="ellipse">
            <a:avLst/>
          </a:prstGeom>
          <a:noFill/>
          <a:ln w="50800">
            <a:solidFill>
              <a:srgbClr val="FF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CC00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04" name="Oval 4"/>
          <p:cNvSpPr>
            <a:spLocks noChangeArrowheads="1"/>
          </p:cNvSpPr>
          <p:nvPr/>
        </p:nvSpPr>
        <p:spPr bwMode="auto">
          <a:xfrm>
            <a:off x="7467600" y="762000"/>
            <a:ext cx="1320800" cy="1778000"/>
          </a:xfrm>
          <a:prstGeom prst="ellipse">
            <a:avLst/>
          </a:prstGeom>
          <a:noFill/>
          <a:ln w="50800">
            <a:solidFill>
              <a:srgbClr val="FFCC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8A0D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05" name="Oval 5"/>
          <p:cNvSpPr>
            <a:spLocks noChangeArrowheads="1"/>
          </p:cNvSpPr>
          <p:nvPr/>
        </p:nvSpPr>
        <p:spPr bwMode="auto">
          <a:xfrm>
            <a:off x="406400" y="711200"/>
            <a:ext cx="1473200" cy="1778000"/>
          </a:xfrm>
          <a:prstGeom prst="ellipse">
            <a:avLst/>
          </a:prstGeom>
          <a:noFill/>
          <a:ln w="508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tx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graphicFrame>
        <p:nvGraphicFramePr>
          <p:cNvPr id="435206" name="Object 6"/>
          <p:cNvGraphicFramePr>
            <a:graphicFrameLocks noChangeAspect="1"/>
          </p:cNvGraphicFramePr>
          <p:nvPr/>
        </p:nvGraphicFramePr>
        <p:xfrm>
          <a:off x="3276600" y="2438400"/>
          <a:ext cx="5181600" cy="4138613"/>
        </p:xfrm>
        <a:graphic>
          <a:graphicData uri="http://schemas.openxmlformats.org/presentationml/2006/ole">
            <p:oleObj spid="_x0000_s11382" name="Clip" r:id="rId3" imgW="3033360" imgH="2426400" progId="">
              <p:embed/>
            </p:oleObj>
          </a:graphicData>
        </a:graphic>
      </p:graphicFrame>
      <p:sp>
        <p:nvSpPr>
          <p:cNvPr id="435207" name="Rectangle 7"/>
          <p:cNvSpPr>
            <a:spLocks noChangeArrowheads="1"/>
          </p:cNvSpPr>
          <p:nvPr/>
        </p:nvSpPr>
        <p:spPr bwMode="auto">
          <a:xfrm>
            <a:off x="2438400" y="1125538"/>
            <a:ext cx="1546225" cy="1068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th-TH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เป้าหมาย</a:t>
            </a:r>
          </a:p>
          <a:p>
            <a:pPr defTabSz="762000"/>
            <a:r>
              <a:rPr lang="th-TH" sz="28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(ยุทธศาสตร์)</a:t>
            </a:r>
            <a:endParaRPr lang="th-TH" sz="2800" smtClean="0">
              <a:solidFill>
                <a:srgbClr val="FFFF00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08" name="Rectangle 8"/>
          <p:cNvSpPr>
            <a:spLocks noChangeArrowheads="1"/>
          </p:cNvSpPr>
          <p:nvPr/>
        </p:nvSpPr>
        <p:spPr bwMode="auto">
          <a:xfrm>
            <a:off x="4724400" y="1108075"/>
            <a:ext cx="1884363" cy="102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lnSpc>
                <a:spcPct val="85000"/>
              </a:lnSpc>
            </a:pPr>
            <a:r>
              <a:rPr lang="th-TH" sz="3600" smtClean="0">
                <a:solidFill>
                  <a:srgbClr val="FFFF00"/>
                </a:solidFill>
                <a:latin typeface="Times New Roman" pitchFamily="18" charset="0"/>
                <a:cs typeface="CordiaUPC" pitchFamily="34" charset="-34"/>
              </a:rPr>
              <a:t>    </a:t>
            </a:r>
            <a:r>
              <a:rPr lang="th-TH" sz="3600" smtClean="0">
                <a:solidFill>
                  <a:srgbClr val="00FFFF"/>
                </a:solidFill>
                <a:latin typeface="Times New Roman" pitchFamily="18" charset="0"/>
                <a:cs typeface="CordiaUPC" pitchFamily="34" charset="-34"/>
              </a:rPr>
              <a:t>คุณค่า</a:t>
            </a:r>
            <a:endParaRPr lang="th-TH" sz="3600" smtClean="0">
              <a:solidFill>
                <a:srgbClr val="FFFF00"/>
              </a:solidFill>
              <a:latin typeface="Times New Roman" pitchFamily="18" charset="0"/>
              <a:cs typeface="CordiaUPC" pitchFamily="34" charset="-34"/>
            </a:endParaRPr>
          </a:p>
          <a:p>
            <a:pPr defTabSz="762000">
              <a:lnSpc>
                <a:spcPct val="85000"/>
              </a:lnSpc>
            </a:pPr>
            <a:r>
              <a:rPr lang="th-TH" sz="3600" smtClean="0">
                <a:solidFill>
                  <a:srgbClr val="FFFF00"/>
                </a:solidFill>
                <a:latin typeface="Times New Roman" pitchFamily="18" charset="0"/>
                <a:cs typeface="CordiaUPC" pitchFamily="34" charset="-34"/>
              </a:rPr>
              <a:t>วัตถุประสงค์</a:t>
            </a:r>
          </a:p>
        </p:txBody>
      </p:sp>
      <p:sp>
        <p:nvSpPr>
          <p:cNvPr id="435209" name="Rectangle 9"/>
          <p:cNvSpPr>
            <a:spLocks noChangeArrowheads="1"/>
          </p:cNvSpPr>
          <p:nvPr/>
        </p:nvSpPr>
        <p:spPr bwMode="auto">
          <a:xfrm>
            <a:off x="7467600" y="1219200"/>
            <a:ext cx="1196975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lnSpc>
                <a:spcPct val="80000"/>
              </a:lnSpc>
            </a:pPr>
            <a:r>
              <a:rPr lang="th-TH" sz="3600" smtClean="0">
                <a:solidFill>
                  <a:srgbClr val="52DEF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กลยุทธ์</a:t>
            </a:r>
          </a:p>
          <a:p>
            <a:pPr defTabSz="762000">
              <a:lnSpc>
                <a:spcPct val="80000"/>
              </a:lnSpc>
            </a:pPr>
            <a:r>
              <a:rPr lang="th-TH" sz="3600" smtClean="0">
                <a:solidFill>
                  <a:srgbClr val="52DEFA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 </a:t>
            </a:r>
            <a:r>
              <a:rPr lang="th-TH" sz="3600" smtClean="0">
                <a:solidFill>
                  <a:srgbClr val="FF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(แผน)</a:t>
            </a:r>
            <a:endParaRPr lang="th-TH" sz="3600" smtClean="0">
              <a:solidFill>
                <a:srgbClr val="52DEFA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10" name="Rectangle 10"/>
          <p:cNvSpPr>
            <a:spLocks noChangeArrowheads="1"/>
          </p:cNvSpPr>
          <p:nvPr/>
        </p:nvSpPr>
        <p:spPr bwMode="auto">
          <a:xfrm>
            <a:off x="434975" y="1211263"/>
            <a:ext cx="1400175" cy="922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>
              <a:lnSpc>
                <a:spcPct val="80000"/>
              </a:lnSpc>
            </a:pPr>
            <a:r>
              <a:rPr lang="th-TH" sz="3600" smtClean="0">
                <a:solidFill>
                  <a:srgbClr val="00FFFF"/>
                </a:solidFill>
                <a:latin typeface="Times New Roman" pitchFamily="18" charset="0"/>
                <a:cs typeface="CordiaUPC" pitchFamily="34" charset="-34"/>
              </a:rPr>
              <a:t>วิสัยทัศน์</a:t>
            </a:r>
            <a:endParaRPr lang="th-TH" sz="3200" smtClean="0">
              <a:solidFill>
                <a:srgbClr val="1C6D9A"/>
              </a:solidFill>
              <a:latin typeface="Times New Roman" pitchFamily="18" charset="0"/>
              <a:cs typeface="CordiaUPC" pitchFamily="34" charset="-34"/>
            </a:endParaRPr>
          </a:p>
          <a:p>
            <a:pPr defTabSz="762000">
              <a:lnSpc>
                <a:spcPct val="80000"/>
              </a:lnSpc>
            </a:pPr>
            <a:r>
              <a:rPr lang="th-TH" sz="3200" smtClean="0">
                <a:solidFill>
                  <a:srgbClr val="FF66FF"/>
                </a:solidFill>
                <a:latin typeface="Times New Roman" pitchFamily="18" charset="0"/>
                <a:cs typeface="CordiaUPC" pitchFamily="34" charset="-34"/>
              </a:rPr>
              <a:t>(นโยบาย)</a:t>
            </a:r>
            <a:endParaRPr lang="th-TH" sz="3200" smtClean="0">
              <a:solidFill>
                <a:srgbClr val="1C6D9A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11" name="Rectangle 11"/>
          <p:cNvSpPr>
            <a:spLocks noChangeArrowheads="1"/>
          </p:cNvSpPr>
          <p:nvPr/>
        </p:nvSpPr>
        <p:spPr bwMode="auto">
          <a:xfrm>
            <a:off x="3886200" y="3200400"/>
            <a:ext cx="3530600" cy="325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defTabSz="762000">
              <a:lnSpc>
                <a:spcPct val="130000"/>
              </a:lnSpc>
            </a:pPr>
            <a:r>
              <a:rPr lang="th-TH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ส.ว.ล.</a:t>
            </a:r>
          </a:p>
          <a:p>
            <a:pPr algn="ctr" defTabSz="762000">
              <a:lnSpc>
                <a:spcPct val="185000"/>
              </a:lnSpc>
            </a:pPr>
            <a:r>
              <a:rPr lang="th-TH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ประเด็นสำคัญ</a:t>
            </a:r>
          </a:p>
          <a:p>
            <a:pPr algn="ctr" defTabSz="762000">
              <a:lnSpc>
                <a:spcPct val="130000"/>
              </a:lnSpc>
            </a:pPr>
            <a:r>
              <a:rPr lang="th-TH" sz="36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จุดอ่อนจุดแข็ง</a:t>
            </a:r>
          </a:p>
          <a:p>
            <a:pPr algn="ctr" defTabSz="762000">
              <a:lnSpc>
                <a:spcPct val="130000"/>
              </a:lnSpc>
            </a:pPr>
            <a:r>
              <a:rPr lang="th-TH" sz="360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ความต้องการของภารกิจ</a:t>
            </a:r>
            <a:endParaRPr lang="th-TH" sz="3600" smtClean="0">
              <a:solidFill>
                <a:srgbClr val="2181B7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12" name="Oval 12"/>
          <p:cNvSpPr>
            <a:spLocks noChangeArrowheads="1"/>
          </p:cNvSpPr>
          <p:nvPr/>
        </p:nvSpPr>
        <p:spPr bwMode="auto">
          <a:xfrm>
            <a:off x="5511800" y="406400"/>
            <a:ext cx="635000" cy="71120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13" name="Oval 13"/>
          <p:cNvSpPr>
            <a:spLocks noChangeArrowheads="1"/>
          </p:cNvSpPr>
          <p:nvPr/>
        </p:nvSpPr>
        <p:spPr bwMode="auto">
          <a:xfrm>
            <a:off x="787400" y="406400"/>
            <a:ext cx="635000" cy="711200"/>
          </a:xfrm>
          <a:prstGeom prst="ellipse">
            <a:avLst/>
          </a:prstGeom>
          <a:solidFill>
            <a:srgbClr val="00CCFF"/>
          </a:solidFill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14" name="Oval 14"/>
          <p:cNvSpPr>
            <a:spLocks noChangeArrowheads="1"/>
          </p:cNvSpPr>
          <p:nvPr/>
        </p:nvSpPr>
        <p:spPr bwMode="auto">
          <a:xfrm>
            <a:off x="2895600" y="381000"/>
            <a:ext cx="635000" cy="71120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15" name="Oval 15"/>
          <p:cNvSpPr>
            <a:spLocks noChangeArrowheads="1"/>
          </p:cNvSpPr>
          <p:nvPr/>
        </p:nvSpPr>
        <p:spPr bwMode="auto">
          <a:xfrm>
            <a:off x="7874000" y="482600"/>
            <a:ext cx="635000" cy="711200"/>
          </a:xfrm>
          <a:prstGeom prst="ellipse">
            <a:avLst/>
          </a:prstGeom>
          <a:solidFill>
            <a:srgbClr val="070175"/>
          </a:solidFill>
          <a:ln w="508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16" name="Rectangle 16"/>
          <p:cNvSpPr>
            <a:spLocks noChangeArrowheads="1"/>
          </p:cNvSpPr>
          <p:nvPr/>
        </p:nvSpPr>
        <p:spPr bwMode="auto">
          <a:xfrm>
            <a:off x="898525" y="319088"/>
            <a:ext cx="387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00CC00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th-TH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1</a:t>
            </a:r>
            <a:endParaRPr lang="th-TH" sz="4400" smtClean="0">
              <a:solidFill>
                <a:srgbClr val="2181B7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17" name="Rectangle 17"/>
          <p:cNvSpPr>
            <a:spLocks noChangeArrowheads="1"/>
          </p:cNvSpPr>
          <p:nvPr/>
        </p:nvSpPr>
        <p:spPr bwMode="auto">
          <a:xfrm>
            <a:off x="2971800" y="304800"/>
            <a:ext cx="4064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33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th-TH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4</a:t>
            </a:r>
            <a:endParaRPr lang="th-TH" sz="4400" smtClean="0">
              <a:solidFill>
                <a:srgbClr val="2181B7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18" name="Rectangle 18"/>
          <p:cNvSpPr>
            <a:spLocks noChangeArrowheads="1"/>
          </p:cNvSpPr>
          <p:nvPr/>
        </p:nvSpPr>
        <p:spPr bwMode="auto">
          <a:xfrm>
            <a:off x="5622925" y="319088"/>
            <a:ext cx="387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th-TH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3</a:t>
            </a:r>
            <a:endParaRPr lang="th-TH" sz="4400" smtClean="0">
              <a:solidFill>
                <a:srgbClr val="2181B7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19" name="Rectangle 19"/>
          <p:cNvSpPr>
            <a:spLocks noChangeArrowheads="1"/>
          </p:cNvSpPr>
          <p:nvPr/>
        </p:nvSpPr>
        <p:spPr bwMode="auto">
          <a:xfrm>
            <a:off x="7985125" y="395288"/>
            <a:ext cx="3873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FFCC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defTabSz="762000"/>
            <a:r>
              <a:rPr lang="th-TH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5</a:t>
            </a:r>
            <a:endParaRPr lang="th-TH" sz="4400" smtClean="0">
              <a:solidFill>
                <a:srgbClr val="2181B7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20" name="Text Box 20"/>
          <p:cNvSpPr txBox="1">
            <a:spLocks noChangeArrowheads="1"/>
          </p:cNvSpPr>
          <p:nvPr/>
        </p:nvSpPr>
        <p:spPr bwMode="auto">
          <a:xfrm>
            <a:off x="5410200" y="2420938"/>
            <a:ext cx="406400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1pPr>
            <a:lvl2pPr marL="571500" defTabSz="762000"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2pPr>
            <a:lvl3pPr marL="1143000" defTabSz="762000"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3pPr>
            <a:lvl4pPr marL="1714500" defTabSz="762000"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4pPr>
            <a:lvl5pPr marL="2286000" defTabSz="762000"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5pPr>
            <a:lvl6pPr marL="27432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6pPr>
            <a:lvl7pPr marL="32004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7pPr>
            <a:lvl8pPr marL="36576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8pPr>
            <a:lvl9pPr marL="4114800" defTabSz="762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defRPr>
            </a:lvl9pPr>
          </a:lstStyle>
          <a:p>
            <a:r>
              <a:rPr lang="en-US"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CordiaUPC" pitchFamily="34" charset="-34"/>
              </a:rPr>
              <a:t>2</a:t>
            </a:r>
            <a:endParaRPr lang="th-TH" sz="3200" b="0" smtClean="0">
              <a:solidFill>
                <a:srgbClr val="2181B7"/>
              </a:solidFill>
              <a:latin typeface="Times New Roman" pitchFamily="18" charset="0"/>
              <a:cs typeface="CordiaUPC" pitchFamily="34" charset="-34"/>
            </a:endParaRPr>
          </a:p>
        </p:txBody>
      </p:sp>
      <p:sp>
        <p:nvSpPr>
          <p:cNvPr id="435221" name="AutoShape 21"/>
          <p:cNvSpPr>
            <a:spLocks noChangeArrowheads="1"/>
          </p:cNvSpPr>
          <p:nvPr/>
        </p:nvSpPr>
        <p:spPr bwMode="auto">
          <a:xfrm>
            <a:off x="1981200" y="1676400"/>
            <a:ext cx="381000" cy="2286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h-TH" sz="2800" b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Angsana New" pitchFamily="18" charset="-34"/>
            </a:endParaRPr>
          </a:p>
        </p:txBody>
      </p:sp>
      <p:sp>
        <p:nvSpPr>
          <p:cNvPr id="435222" name="AutoShape 22"/>
          <p:cNvSpPr>
            <a:spLocks noChangeArrowheads="1"/>
          </p:cNvSpPr>
          <p:nvPr/>
        </p:nvSpPr>
        <p:spPr bwMode="auto">
          <a:xfrm>
            <a:off x="4038600" y="1676400"/>
            <a:ext cx="609600" cy="2286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chemeClr val="bg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h-TH" sz="2800" b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Angsana New" pitchFamily="18" charset="-34"/>
            </a:endParaRPr>
          </a:p>
        </p:txBody>
      </p:sp>
      <p:sp>
        <p:nvSpPr>
          <p:cNvPr id="435223" name="AutoShape 23"/>
          <p:cNvSpPr>
            <a:spLocks noChangeArrowheads="1"/>
          </p:cNvSpPr>
          <p:nvPr/>
        </p:nvSpPr>
        <p:spPr bwMode="auto">
          <a:xfrm>
            <a:off x="6781800" y="1600200"/>
            <a:ext cx="609600" cy="3048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FF00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th-TH" sz="2800" b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Angsana New" pitchFamily="18" charset="-34"/>
            </a:endParaRPr>
          </a:p>
        </p:txBody>
      </p:sp>
      <p:graphicFrame>
        <p:nvGraphicFramePr>
          <p:cNvPr id="435224" name="Object 24"/>
          <p:cNvGraphicFramePr>
            <a:graphicFrameLocks noChangeAspect="1"/>
          </p:cNvGraphicFramePr>
          <p:nvPr/>
        </p:nvGraphicFramePr>
        <p:xfrm>
          <a:off x="1524000" y="2819400"/>
          <a:ext cx="2057400" cy="1204913"/>
        </p:xfrm>
        <a:graphic>
          <a:graphicData uri="http://schemas.openxmlformats.org/presentationml/2006/ole">
            <p:oleObj spid="_x0000_s11383" name="Clip" r:id="rId4" imgW="1011230" imgH="592853" progId="">
              <p:embed/>
            </p:oleObj>
          </a:graphicData>
        </a:graphic>
      </p:graphicFrame>
      <p:graphicFrame>
        <p:nvGraphicFramePr>
          <p:cNvPr id="435225" name="Object 25"/>
          <p:cNvGraphicFramePr>
            <a:graphicFrameLocks noChangeAspect="1"/>
          </p:cNvGraphicFramePr>
          <p:nvPr/>
        </p:nvGraphicFramePr>
        <p:xfrm>
          <a:off x="228600" y="4648200"/>
          <a:ext cx="2438400" cy="1157288"/>
        </p:xfrm>
        <a:graphic>
          <a:graphicData uri="http://schemas.openxmlformats.org/presentationml/2006/ole">
            <p:oleObj spid="_x0000_s11384" name="Clip" r:id="rId5" imgW="1381658" imgH="657454" progId="">
              <p:embed/>
            </p:oleObj>
          </a:graphicData>
        </a:graphic>
      </p:graphicFrame>
      <p:graphicFrame>
        <p:nvGraphicFramePr>
          <p:cNvPr id="435226" name="Object 26"/>
          <p:cNvGraphicFramePr>
            <a:graphicFrameLocks noChangeAspect="1"/>
          </p:cNvGraphicFramePr>
          <p:nvPr/>
        </p:nvGraphicFramePr>
        <p:xfrm>
          <a:off x="2667000" y="3581400"/>
          <a:ext cx="1350963" cy="1362075"/>
        </p:xfrm>
        <a:graphic>
          <a:graphicData uri="http://schemas.openxmlformats.org/presentationml/2006/ole">
            <p:oleObj spid="_x0000_s11385" name="Clip" r:id="rId6" imgW="964440" imgH="978120" progId="">
              <p:embed/>
            </p:oleObj>
          </a:graphicData>
        </a:graphic>
      </p:graphicFrame>
      <p:graphicFrame>
        <p:nvGraphicFramePr>
          <p:cNvPr id="435227" name="Object 27"/>
          <p:cNvGraphicFramePr>
            <a:graphicFrameLocks noChangeAspect="1"/>
          </p:cNvGraphicFramePr>
          <p:nvPr/>
        </p:nvGraphicFramePr>
        <p:xfrm>
          <a:off x="7620000" y="2903538"/>
          <a:ext cx="1271588" cy="1897062"/>
        </p:xfrm>
        <a:graphic>
          <a:graphicData uri="http://schemas.openxmlformats.org/presentationml/2006/ole">
            <p:oleObj spid="_x0000_s11386" name="Clip" r:id="rId7" imgW="1271930" imgH="1898294" progId="">
              <p:embed/>
            </p:oleObj>
          </a:graphicData>
        </a:graphic>
      </p:graphicFrame>
      <p:sp>
        <p:nvSpPr>
          <p:cNvPr id="435228" name="Text Box 28"/>
          <p:cNvSpPr txBox="1">
            <a:spLocks noChangeArrowheads="1"/>
          </p:cNvSpPr>
          <p:nvPr/>
        </p:nvSpPr>
        <p:spPr bwMode="auto">
          <a:xfrm>
            <a:off x="838200" y="3124200"/>
            <a:ext cx="2971800" cy="308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2800" smtClean="0">
                <a:solidFill>
                  <a:srgbClr val="FF99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SWOT Analysis</a:t>
            </a:r>
            <a:endParaRPr lang="th-TH" sz="2800" smtClean="0">
              <a:solidFill>
                <a:srgbClr val="FFFFF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50000"/>
              </a:spcBef>
              <a:buClr>
                <a:srgbClr val="FFFF00"/>
              </a:buClr>
              <a:buSzPct val="75000"/>
              <a:buFont typeface="Wingdings" pitchFamily="2" charset="2"/>
              <a:buChar char="J"/>
            </a:pPr>
            <a:r>
              <a:rPr lang="th-TH" sz="280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h-TH" sz="280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Strength</a:t>
            </a:r>
          </a:p>
          <a:p>
            <a:pPr>
              <a:spcBef>
                <a:spcPct val="50000"/>
              </a:spcBef>
              <a:buClr>
                <a:srgbClr val="FFFF00"/>
              </a:buClr>
              <a:buSzPct val="75000"/>
              <a:buFont typeface="Wingdings" pitchFamily="2" charset="2"/>
              <a:buChar char="L"/>
            </a:pPr>
            <a:r>
              <a:rPr lang="th-TH" sz="280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Weakness</a:t>
            </a:r>
          </a:p>
          <a:p>
            <a:pPr>
              <a:spcBef>
                <a:spcPct val="50000"/>
              </a:spcBef>
              <a:buClr>
                <a:srgbClr val="FFFF00"/>
              </a:buClr>
              <a:buSzPct val="75000"/>
              <a:buFont typeface="Wingdings" pitchFamily="2" charset="2"/>
              <a:buChar char="J"/>
            </a:pPr>
            <a:r>
              <a:rPr lang="th-TH" sz="280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Opportunity</a:t>
            </a:r>
          </a:p>
          <a:p>
            <a:pPr>
              <a:spcBef>
                <a:spcPct val="50000"/>
              </a:spcBef>
              <a:buClr>
                <a:srgbClr val="FFFF00"/>
              </a:buClr>
              <a:buSzPct val="75000"/>
              <a:buFont typeface="Wingdings" pitchFamily="2" charset="2"/>
              <a:buChar char="L"/>
            </a:pPr>
            <a:r>
              <a:rPr lang="th-TH" sz="280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Threat</a:t>
            </a:r>
            <a:endParaRPr lang="th-TH" sz="2800" smtClean="0">
              <a:solidFill>
                <a:srgbClr val="00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5229" name="Text Box 29"/>
          <p:cNvSpPr txBox="1">
            <a:spLocks noChangeArrowheads="1"/>
          </p:cNvSpPr>
          <p:nvPr/>
        </p:nvSpPr>
        <p:spPr bwMode="auto">
          <a:xfrm>
            <a:off x="0" y="0"/>
            <a:ext cx="7175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นาย</a:t>
            </a:r>
            <a:endParaRPr lang="th-TH" dirty="0" smtClean="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435230" name="Text Box 30"/>
          <p:cNvSpPr txBox="1">
            <a:spLocks noChangeArrowheads="1"/>
          </p:cNvSpPr>
          <p:nvPr/>
        </p:nvSpPr>
        <p:spPr bwMode="auto">
          <a:xfrm>
            <a:off x="8066088" y="4437063"/>
            <a:ext cx="1077912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dirty="0" smtClean="0">
                <a:solidFill>
                  <a:srgbClr val="00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ลูกน้อง</a:t>
            </a:r>
            <a:endParaRPr lang="th-TH" dirty="0" smtClean="0">
              <a:solidFill>
                <a:srgbClr val="00FFFF"/>
              </a:solidFill>
              <a:latin typeface="Times New Roman" pitchFamily="18" charset="0"/>
            </a:endParaRPr>
          </a:p>
        </p:txBody>
      </p:sp>
      <p:sp>
        <p:nvSpPr>
          <p:cNvPr id="435231" name="Text Box 31"/>
          <p:cNvSpPr txBox="1">
            <a:spLocks noChangeArrowheads="1"/>
          </p:cNvSpPr>
          <p:nvPr/>
        </p:nvSpPr>
        <p:spPr bwMode="auto">
          <a:xfrm>
            <a:off x="6156325" y="-17463"/>
            <a:ext cx="2576513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400" b="0" smtClean="0">
                <a:solidFill>
                  <a:srgbClr val="FFFFFF"/>
                </a:solidFill>
                <a:latin typeface="Times New Roman" pitchFamily="18" charset="0"/>
              </a:rPr>
              <a:t>Core Competencies</a:t>
            </a:r>
          </a:p>
          <a:p>
            <a:r>
              <a:rPr lang="th-TH" sz="2800" smtClean="0">
                <a:solidFill>
                  <a:srgbClr val="FFFF00"/>
                </a:solidFill>
                <a:latin typeface="Times New Roman" pitchFamily="18" charset="0"/>
              </a:rPr>
              <a:t>ความสามารถหลัก</a:t>
            </a:r>
          </a:p>
        </p:txBody>
      </p:sp>
      <p:sp>
        <p:nvSpPr>
          <p:cNvPr id="435232" name="Text Box 32"/>
          <p:cNvSpPr txBox="1">
            <a:spLocks noChangeArrowheads="1"/>
          </p:cNvSpPr>
          <p:nvPr/>
        </p:nvSpPr>
        <p:spPr bwMode="auto">
          <a:xfrm>
            <a:off x="6477000" y="2057400"/>
            <a:ext cx="1698625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th-TH" sz="2800" smtClean="0">
                <a:solidFill>
                  <a:srgbClr val="FFCCFF"/>
                </a:solidFill>
                <a:latin typeface="Times New Roman" pitchFamily="18" charset="0"/>
              </a:rPr>
              <a:t>ค่านิยมหลัก</a:t>
            </a:r>
          </a:p>
          <a:p>
            <a:r>
              <a:rPr lang="th-TH" sz="2400" b="0" smtClean="0">
                <a:solidFill>
                  <a:srgbClr val="FFFFFF"/>
                </a:solidFill>
                <a:latin typeface="Times New Roman" pitchFamily="18" charset="0"/>
              </a:rPr>
              <a:t>Core </a:t>
            </a:r>
            <a:r>
              <a:rPr lang="en-US" sz="2400" b="0" smtClean="0">
                <a:solidFill>
                  <a:srgbClr val="FFFFFF"/>
                </a:solidFill>
                <a:latin typeface="Times New Roman" pitchFamily="18" charset="0"/>
              </a:rPr>
              <a:t>Values</a:t>
            </a:r>
            <a:endParaRPr lang="th-TH" sz="2400" b="0" smtClean="0">
              <a:solidFill>
                <a:srgbClr val="FFFFFF"/>
              </a:solidFill>
              <a:latin typeface="Times New Roman" pitchFamily="18" charset="0"/>
            </a:endParaRPr>
          </a:p>
        </p:txBody>
      </p:sp>
      <p:sp>
        <p:nvSpPr>
          <p:cNvPr id="435233" name="WordArt 33"/>
          <p:cNvSpPr>
            <a:spLocks noChangeArrowheads="1" noChangeShapeType="1" noTextEdit="1"/>
          </p:cNvSpPr>
          <p:nvPr/>
        </p:nvSpPr>
        <p:spPr bwMode="auto">
          <a:xfrm>
            <a:off x="2411413" y="2133600"/>
            <a:ext cx="2619375" cy="6556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การมีส่วนร่วม</a:t>
            </a:r>
          </a:p>
        </p:txBody>
      </p:sp>
      <p:sp>
        <p:nvSpPr>
          <p:cNvPr id="435234" name="Text Box 34"/>
          <p:cNvSpPr txBox="1">
            <a:spLocks noChangeArrowheads="1"/>
          </p:cNvSpPr>
          <p:nvPr/>
        </p:nvSpPr>
        <p:spPr bwMode="auto">
          <a:xfrm>
            <a:off x="1635125" y="53975"/>
            <a:ext cx="776288" cy="7112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0" dirty="0" smtClean="0">
                <a:solidFill>
                  <a:srgbClr val="FFFF00"/>
                </a:solidFill>
              </a:rPr>
              <a:t>Bee</a:t>
            </a:r>
            <a:endParaRPr lang="th-TH" b="0" dirty="0" smtClean="0">
              <a:solidFill>
                <a:srgbClr val="FFFF00"/>
              </a:solidFill>
            </a:endParaRPr>
          </a:p>
        </p:txBody>
      </p:sp>
      <p:sp>
        <p:nvSpPr>
          <p:cNvPr id="435235" name="Text Box 35"/>
          <p:cNvSpPr txBox="1">
            <a:spLocks noChangeArrowheads="1"/>
          </p:cNvSpPr>
          <p:nvPr/>
        </p:nvSpPr>
        <p:spPr bwMode="auto">
          <a:xfrm>
            <a:off x="8367713" y="5013325"/>
            <a:ext cx="741362" cy="711200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0" dirty="0" smtClean="0">
                <a:solidFill>
                  <a:srgbClr val="FFFF00"/>
                </a:solidFill>
              </a:rPr>
              <a:t>Ant</a:t>
            </a:r>
            <a:endParaRPr lang="th-TH" b="0" dirty="0" smtClean="0">
              <a:solidFill>
                <a:srgbClr val="FFFF00"/>
              </a:solidFill>
            </a:endParaRPr>
          </a:p>
        </p:txBody>
      </p:sp>
      <p:sp>
        <p:nvSpPr>
          <p:cNvPr id="435236" name="Text Box 36"/>
          <p:cNvSpPr txBox="1">
            <a:spLocks noChangeArrowheads="1"/>
          </p:cNvSpPr>
          <p:nvPr/>
        </p:nvSpPr>
        <p:spPr bwMode="auto">
          <a:xfrm>
            <a:off x="2463800" y="-23813"/>
            <a:ext cx="14414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800" smtClean="0">
                <a:solidFill>
                  <a:srgbClr val="FFFF00"/>
                </a:solidFill>
                <a:latin typeface="Arial" pitchFamily="34" charset="0"/>
              </a:rPr>
              <a:t>ปัจจัยภายนอก</a:t>
            </a:r>
          </a:p>
        </p:txBody>
      </p:sp>
      <p:sp>
        <p:nvSpPr>
          <p:cNvPr id="435237" name="Text Box 37"/>
          <p:cNvSpPr txBox="1">
            <a:spLocks noChangeArrowheads="1"/>
          </p:cNvSpPr>
          <p:nvPr/>
        </p:nvSpPr>
        <p:spPr bwMode="auto">
          <a:xfrm>
            <a:off x="7820025" y="4149725"/>
            <a:ext cx="12890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th-TH" sz="2800" smtClean="0">
                <a:solidFill>
                  <a:srgbClr val="FFFF00"/>
                </a:solidFill>
                <a:latin typeface="Arial" pitchFamily="34" charset="0"/>
              </a:rPr>
              <a:t>ปัจจัยภายใน</a:t>
            </a:r>
          </a:p>
        </p:txBody>
      </p:sp>
      <p:sp>
        <p:nvSpPr>
          <p:cNvPr id="435238" name="Oval 38"/>
          <p:cNvSpPr>
            <a:spLocks noChangeArrowheads="1"/>
          </p:cNvSpPr>
          <p:nvPr/>
        </p:nvSpPr>
        <p:spPr bwMode="auto">
          <a:xfrm>
            <a:off x="5148263" y="1052513"/>
            <a:ext cx="1079500" cy="64770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35239" name="WordArt 39"/>
          <p:cNvSpPr>
            <a:spLocks noChangeArrowheads="1" noChangeShapeType="1" noTextEdit="1"/>
          </p:cNvSpPr>
          <p:nvPr/>
        </p:nvSpPr>
        <p:spPr bwMode="auto">
          <a:xfrm>
            <a:off x="1835150" y="765175"/>
            <a:ext cx="720725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DilleniaUPC"/>
                <a:cs typeface="DilleniaUPC"/>
              </a:rPr>
              <a:t>“ก้าว”</a:t>
            </a:r>
          </a:p>
        </p:txBody>
      </p:sp>
      <p:sp>
        <p:nvSpPr>
          <p:cNvPr id="435240" name="WordArt 40"/>
          <p:cNvSpPr>
            <a:spLocks noChangeArrowheads="1" noChangeShapeType="1" noTextEdit="1"/>
          </p:cNvSpPr>
          <p:nvPr/>
        </p:nvSpPr>
        <p:spPr bwMode="auto">
          <a:xfrm>
            <a:off x="8028384" y="6238130"/>
            <a:ext cx="1042988" cy="503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DilleniaUPC"/>
                <a:cs typeface="DilleniaUPC"/>
              </a:rPr>
              <a:t>“แก้”</a:t>
            </a:r>
          </a:p>
        </p:txBody>
      </p:sp>
      <p:sp>
        <p:nvSpPr>
          <p:cNvPr id="2" name="Oval 1"/>
          <p:cNvSpPr/>
          <p:nvPr/>
        </p:nvSpPr>
        <p:spPr bwMode="auto">
          <a:xfrm>
            <a:off x="7391400" y="3244850"/>
            <a:ext cx="45719" cy="45719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4" name="Oval 3"/>
          <p:cNvSpPr/>
          <p:nvPr/>
        </p:nvSpPr>
        <p:spPr bwMode="auto">
          <a:xfrm>
            <a:off x="6280671" y="1988840"/>
            <a:ext cx="1963737" cy="1066800"/>
          </a:xfrm>
          <a:prstGeom prst="ellipse">
            <a:avLst/>
          </a:prstGeom>
          <a:noFill/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005064"/>
            <a:ext cx="2000250" cy="2920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2899902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52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35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35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35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3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35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43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43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352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35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35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352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435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35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5229" grpId="0"/>
      <p:bldP spid="435230" grpId="0"/>
      <p:bldP spid="435233" grpId="0"/>
      <p:bldP spid="435234" grpId="0" animBg="1"/>
      <p:bldP spid="435235" grpId="0" animBg="1"/>
      <p:bldP spid="435238" grpId="0" animBg="1"/>
      <p:bldP spid="435239" grpId="0"/>
      <p:bldP spid="435240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7589" y="1772816"/>
            <a:ext cx="8828907" cy="5112568"/>
          </a:xfrm>
          <a:ln w="28575"/>
        </p:spPr>
        <p:txBody>
          <a:bodyPr/>
          <a:lstStyle/>
          <a:p>
            <a:pPr>
              <a:buFont typeface="Wingdings" pitchFamily="2" charset="2"/>
              <a:buChar char="["/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องค์กรคุณธรรมและความโปร่งใส</a:t>
            </a:r>
            <a:endParaRPr lang="en-US" sz="5400" b="1" u="sng" dirty="0" smtClean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  <a:p>
            <a:pPr>
              <a:buFont typeface="Wingdings" pitchFamily="2" charset="2"/>
              <a:buChar char="["/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มนุษย์ที่สมบูรณ์แบบ</a:t>
            </a:r>
          </a:p>
          <a:p>
            <a:pPr>
              <a:buFont typeface="Wingdings" pitchFamily="2" charset="2"/>
              <a:buChar char="["/>
              <a:defRPr/>
            </a:pP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การเสริมสร้างคุณธรรมในสังคม</a:t>
            </a:r>
          </a:p>
          <a:p>
            <a:pPr>
              <a:buFont typeface="Wingdings" pitchFamily="2" charset="2"/>
              <a:buChar char="["/>
              <a:defRPr/>
            </a:pP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แผนแม่บทส่งเสริมคุณธรรมแห่งชาติ ฉบับที่ ๑</a:t>
            </a:r>
          </a:p>
          <a:p>
            <a:pPr>
              <a:buFont typeface="Wingdings" pitchFamily="2" charset="2"/>
              <a:buChar char="["/>
              <a:defRPr/>
            </a:pP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แผนส่งเสริมคุณธรรมของรัฐสภา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99592" y="197768"/>
            <a:ext cx="8153400" cy="1143000"/>
          </a:xfrm>
        </p:spPr>
        <p:txBody>
          <a:bodyPr/>
          <a:lstStyle/>
          <a:p>
            <a:pPr algn="ctr">
              <a:defRPr/>
            </a:pPr>
            <a:r>
              <a:rPr lang="th-TH" sz="96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หัวข้อการบรรยาย</a:t>
            </a:r>
            <a:endParaRPr lang="en-US" sz="66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48264" y="1167135"/>
            <a:ext cx="18806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/>
              <a:t>พล.อ.อ. วีรวิท คงศักดิ์</a:t>
            </a:r>
            <a:endParaRPr lang="th-TH" sz="2400" dirty="0"/>
          </a:p>
        </p:txBody>
      </p:sp>
    </p:spTree>
    <p:extLst>
      <p:ext uri="{BB962C8B-B14F-4D97-AF65-F5344CB8AC3E}">
        <p14:creationId xmlns:p14="http://schemas.microsoft.com/office/powerpoint/2010/main" xmlns="" val="2951303474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4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bldLvl="2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8680" y="260648"/>
            <a:ext cx="8231832" cy="1143000"/>
          </a:xfrm>
        </p:spPr>
        <p:txBody>
          <a:bodyPr/>
          <a:lstStyle/>
          <a:p>
            <a:pPr algn="ctr"/>
            <a:r>
              <a:rPr lang="th-TH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บทบาทของผู้นำในการสร้างคุณธรรม</a:t>
            </a:r>
            <a:endParaRPr lang="th-TH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844824"/>
            <a:ext cx="8784976" cy="4896544"/>
          </a:xfrm>
        </p:spPr>
        <p:txBody>
          <a:bodyPr/>
          <a:lstStyle/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dirty="0" smtClean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สอนให้ลูกน้องเป็น “คนดี - คนเก่ง - คนกล้า”</a:t>
            </a:r>
            <a:endParaRPr lang="th-TH" sz="4800" dirty="0" smtClean="0">
              <a:latin typeface="DilleniaUPC" pitchFamily="18" charset="-34"/>
              <a:cs typeface="DilleniaUPC" pitchFamily="18" charset="-34"/>
            </a:endParaRPr>
          </a:p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b="1" dirty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“กล้า” ยืนหยัดในสิ่งที่ถูกต้อง ชอบ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ธรรม</a:t>
            </a:r>
            <a:endParaRPr lang="th-TH" sz="4800" b="1" dirty="0" smtClean="0">
              <a:solidFill>
                <a:srgbClr val="00FFFF"/>
              </a:solidFill>
              <a:latin typeface="DilleniaUPC" pitchFamily="18" charset="-34"/>
              <a:cs typeface="DilleniaUPC" pitchFamily="18" charset="-34"/>
            </a:endParaRPr>
          </a:p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b="1" dirty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สอนให้ “คิดเป็น - ทำเป็น - แก้ปัญหาได้”</a:t>
            </a:r>
          </a:p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b="1" dirty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เป็นแบบอย่าง</a:t>
            </a: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“</a:t>
            </a:r>
            <a:r>
              <a:rPr lang="th-TH" sz="5400" b="1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ทำดีให้เด็กดู เป็นครูให้เด็กเห็น</a:t>
            </a:r>
            <a:r>
              <a:rPr lang="th-TH" sz="54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” </a:t>
            </a:r>
          </a:p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กระจายอำนาจให้ลูกน้องแก้ปัญหาข้อบกพร่อง</a:t>
            </a:r>
            <a:endParaRPr lang="th-TH" sz="4800" b="1" dirty="0" smtClean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32240" y="1239143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พลอากาศเอก วีรวิท คงศักดิ์</a:t>
            </a:r>
            <a:endParaRPr lang="th-TH" sz="2400" dirty="0">
              <a:solidFill>
                <a:srgbClr val="DDDD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32120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WordArt 2"/>
          <p:cNvSpPr>
            <a:spLocks noChangeArrowheads="1" noChangeShapeType="1" noTextEdit="1"/>
          </p:cNvSpPr>
          <p:nvPr/>
        </p:nvSpPr>
        <p:spPr bwMode="auto">
          <a:xfrm>
            <a:off x="1115616" y="1916832"/>
            <a:ext cx="7128792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แผนแม่บทส่งเสริมคุณธรรมแห่งชาติ </a:t>
            </a:r>
          </a:p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ฉบับที่ ๑ (พ.ศ.๒๕๕๙-๒๕๖๔)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1946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4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84784"/>
            <a:ext cx="9144000" cy="3629000"/>
          </a:xfrm>
          <a:ln w="28575"/>
        </p:spPr>
        <p:txBody>
          <a:bodyPr/>
          <a:lstStyle/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คณะกรรมการส่งเสริมคุณธรรมแห่งชาติ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นายกรัฐมนตรีหรือผู้แทนเป็นประธาน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จัดทำ/ขับเคลื่อนแผนแม่บทส่งเสริมคุณธรรมฯ</a:t>
            </a:r>
          </a:p>
          <a:p>
            <a:pPr>
              <a:lnSpc>
                <a:spcPts val="7000"/>
              </a:lnSpc>
              <a:buFont typeface="Wingdings" pitchFamily="2" charset="2"/>
              <a:buChar char="["/>
              <a:defRPr/>
            </a:pPr>
            <a:r>
              <a:rPr lang="th-TH" sz="5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5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แผนปฏิบัติการของหน่วยงาน องค์กร ชุมชน</a:t>
            </a:r>
            <a:endParaRPr lang="th-TH" sz="5400" b="1" dirty="0" smtClean="0">
              <a:solidFill>
                <a:srgbClr val="FF66FF"/>
              </a:solidFill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20080" y="197768"/>
            <a:ext cx="8460432" cy="1143000"/>
          </a:xfrm>
        </p:spPr>
        <p:txBody>
          <a:bodyPr/>
          <a:lstStyle/>
          <a:p>
            <a:pPr algn="ctr">
              <a:defRPr/>
            </a:pPr>
            <a:r>
              <a:rPr lang="th-TH" sz="5400" b="1" dirty="0" smtClean="0">
                <a:solidFill>
                  <a:srgbClr val="FF99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แผนแม่บทส่งเสริมคุณธรรมแห่งชาติ ฉบับที่ ๑</a:t>
            </a:r>
            <a:endParaRPr lang="en-US" sz="3600" b="1" dirty="0">
              <a:solidFill>
                <a:srgbClr val="FF99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179512" y="5429200"/>
            <a:ext cx="8856984" cy="138417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1100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DilleniaUPC"/>
                <a:cs typeface="DilleniaUPC"/>
              </a:rPr>
              <a:t>คนไทยเป็นมนุษย์ที่สมบูรณ์แบบ</a:t>
            </a:r>
            <a:endParaRPr lang="en-US" sz="1100" kern="10" dirty="0" smtClean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DilleniaUPC"/>
              <a:cs typeface="DilleniaUPC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23928" y="1167135"/>
            <a:ext cx="52918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ระเบียบสำนักนายกรัฐมนตรีว่าด้วยการส่งเสริมคุณธรรม พ.ศ.๒๕๕๐</a:t>
            </a:r>
            <a:endParaRPr lang="th-TH" sz="2400" dirty="0">
              <a:solidFill>
                <a:srgbClr val="DDDDD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3827379"/>
      </p:ext>
    </p:extLst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4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4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4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build="p" bldLvl="2" autoUpdateAnimBg="0"/>
      <p:bldP spid="6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 descr="C:\Users\HPT4QV\Desktop\10069_8901_100113075409_4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04" t="9106" r="7156" b="7317"/>
          <a:stretch/>
        </p:blipFill>
        <p:spPr bwMode="auto">
          <a:xfrm>
            <a:off x="-6866" y="-27384"/>
            <a:ext cx="91893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กลุ่ม 5"/>
          <p:cNvGrpSpPr/>
          <p:nvPr/>
        </p:nvGrpSpPr>
        <p:grpSpPr>
          <a:xfrm>
            <a:off x="827584" y="2587607"/>
            <a:ext cx="7538295" cy="2857617"/>
            <a:chOff x="736968" y="3379495"/>
            <a:chExt cx="7754319" cy="3001633"/>
          </a:xfrm>
        </p:grpSpPr>
        <p:pic>
          <p:nvPicPr>
            <p:cNvPr id="7" name="Picture 2" descr="E:\_Data Base\2.งาน ART ต่างๆ\2 รูปใช้บ่อย\2. รูป 3 เรื่องกรม\วิถีวัฒนธรรมไทย\11.jpe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3681961"/>
              <a:ext cx="2767159" cy="197928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3" descr="E:\_Data Base\2.งาน ART ต่างๆ\2 รูปใช้บ่อย\2. รูป 3 เรื่องกรม\หลักธรรมทางศาสนา\7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6968" y="3577062"/>
              <a:ext cx="2682904" cy="201217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E:\_Data Base\2.งาน ART ต่างๆ\2 รูปใช้บ่อย\2. รูป 3 เรื่องกรม\หลักธรรมทางศาสนา\9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22875" y="3379495"/>
              <a:ext cx="2098250" cy="15761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E:\_Data Base\2.งาน ART ต่างๆ\2 รูปใช้บ่อย\2. รูป 3 เรื่องกรม\หลักธรรมทางศาสนา\8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5013176"/>
              <a:ext cx="1823936" cy="136795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สี่เหลี่ยมผืนผ้ามุมมน 13"/>
          <p:cNvSpPr/>
          <p:nvPr/>
        </p:nvSpPr>
        <p:spPr>
          <a:xfrm>
            <a:off x="2688727" y="404664"/>
            <a:ext cx="3798168" cy="50405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 smtClean="0">
                <a:solidFill>
                  <a:srgbClr val="F79646">
                    <a:lumMod val="75000"/>
                  </a:srgbClr>
                </a:solidFill>
                <a:cs typeface="Angsana New"/>
              </a:rPr>
              <a:t>เหตุผลของการจัดทำแผนแม่บทฯ</a:t>
            </a:r>
            <a:endParaRPr lang="th-TH" sz="2800" dirty="0">
              <a:solidFill>
                <a:srgbClr val="F79646">
                  <a:lumMod val="75000"/>
                </a:srgbClr>
              </a:solidFill>
              <a:cs typeface="Angsana New"/>
            </a:endParaRPr>
          </a:p>
        </p:txBody>
      </p:sp>
      <p:sp>
        <p:nvSpPr>
          <p:cNvPr id="20" name="สี่เหลี่ยมผืนผ้ามุมมน 19"/>
          <p:cNvSpPr/>
          <p:nvPr/>
        </p:nvSpPr>
        <p:spPr>
          <a:xfrm>
            <a:off x="591367" y="1052736"/>
            <a:ext cx="7992888" cy="144016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sz="2800" b="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7453" y="1148341"/>
            <a:ext cx="74803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ลูกศรขวา 10"/>
          <p:cNvSpPr/>
          <p:nvPr/>
        </p:nvSpPr>
        <p:spPr>
          <a:xfrm>
            <a:off x="989856" y="1340768"/>
            <a:ext cx="197768" cy="144016"/>
          </a:xfrm>
          <a:prstGeom prst="rightArrow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sz="2800" b="0">
              <a:solidFill>
                <a:srgbClr val="8064A2"/>
              </a:solidFill>
            </a:endParaRPr>
          </a:p>
        </p:txBody>
      </p:sp>
      <p:sp>
        <p:nvSpPr>
          <p:cNvPr id="12" name="ลูกศรขวา 11"/>
          <p:cNvSpPr/>
          <p:nvPr/>
        </p:nvSpPr>
        <p:spPr>
          <a:xfrm>
            <a:off x="989856" y="1700808"/>
            <a:ext cx="197768" cy="144016"/>
          </a:xfrm>
          <a:prstGeom prst="rightArrow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sz="2800" b="0">
              <a:solidFill>
                <a:srgbClr val="8064A2">
                  <a:lumMod val="50000"/>
                </a:srgbClr>
              </a:solidFill>
            </a:endParaRPr>
          </a:p>
        </p:txBody>
      </p:sp>
      <p:sp>
        <p:nvSpPr>
          <p:cNvPr id="13" name="ลูกศรขวา 12"/>
          <p:cNvSpPr/>
          <p:nvPr/>
        </p:nvSpPr>
        <p:spPr>
          <a:xfrm>
            <a:off x="989856" y="2060848"/>
            <a:ext cx="197768" cy="144016"/>
          </a:xfrm>
          <a:prstGeom prst="rightArrow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sz="2800" b="0">
              <a:solidFill>
                <a:srgbClr val="F79646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39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 descr="C:\Users\HPT4QV\Desktop\10069_8901_100113075409_4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04" t="9106" r="7156" b="7317"/>
          <a:stretch/>
        </p:blipFill>
        <p:spPr bwMode="auto">
          <a:xfrm>
            <a:off x="-6866" y="-27384"/>
            <a:ext cx="91893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141571" y="1268760"/>
            <a:ext cx="8892480" cy="1296144"/>
          </a:xfrm>
          <a:prstGeom prst="rect">
            <a:avLst/>
          </a:prstGeom>
          <a:solidFill>
            <a:srgbClr val="99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วิสัยทัศน์ </a:t>
            </a:r>
            <a:r>
              <a:rPr lang="th-TH" sz="2600" b="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“สังคมไทยมีคุณธรรมภายใต้หลักธรรมทางศาสนา ปรัชญาของเศรษฐกิจพอเพียง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600" b="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มีวิถีวัฒนธรรมอันดีงาม และอยู่ร่วมกันด้วยสันติสุข ในประเทศไทย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600" b="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ประชาคมอาเซียนและประชาคมโลกอย่างยั่งยืน”</a:t>
            </a:r>
            <a:endParaRPr lang="th-TH" sz="2600" b="0" dirty="0">
              <a:solidFill>
                <a:srgbClr val="0000CC"/>
              </a:solidFill>
              <a:latin typeface="TH SarabunPSK" pitchFamily="34" charset="-34"/>
              <a:cs typeface="TH SarabunPSK" pitchFamily="34" charset="-34"/>
              <a:sym typeface="Wingdings 2"/>
            </a:endParaRPr>
          </a:p>
        </p:txBody>
      </p:sp>
      <p:grpSp>
        <p:nvGrpSpPr>
          <p:cNvPr id="6" name="กลุ่ม 5"/>
          <p:cNvGrpSpPr/>
          <p:nvPr/>
        </p:nvGrpSpPr>
        <p:grpSpPr>
          <a:xfrm>
            <a:off x="323528" y="2708923"/>
            <a:ext cx="8355425" cy="2664293"/>
            <a:chOff x="179512" y="3030514"/>
            <a:chExt cx="8825908" cy="2814312"/>
          </a:xfrm>
        </p:grpSpPr>
        <p:pic>
          <p:nvPicPr>
            <p:cNvPr id="7" name="รูปภาพ 6" descr="C:\Users\Admin\Desktop\วัดทุ่งม่าน จังหวัดลำพูน\IMG_1925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3667823"/>
              <a:ext cx="3047407" cy="217700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8" name="รูปภาพ 7" descr="C:\Users\Admin\Desktop\วัดทุ่งม่าน จังหวัดลำพูน\IMG_1931.JPG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3291660"/>
              <a:ext cx="3168072" cy="217285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รูปภาพ 8" descr="C:\Users\Admin\Desktop\คัดรูป\IMG_2263.JPG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8144" y="3030514"/>
              <a:ext cx="3137276" cy="208823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10" name="สี่เหลี่ยมผืนผ้า 9"/>
          <p:cNvSpPr/>
          <p:nvPr/>
        </p:nvSpPr>
        <p:spPr>
          <a:xfrm>
            <a:off x="755576" y="519063"/>
            <a:ext cx="7848872" cy="46166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สาระสำคัญของ </a:t>
            </a:r>
            <a:r>
              <a:rPr lang="th-TH" sz="240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แผน</a:t>
            </a:r>
            <a:r>
              <a:rPr lang="th-TH" sz="2400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แม่บทส่งเสริมคุณธรรมแห่งชาติ ฉบับที่ ๑ (พ.ศ. </a:t>
            </a:r>
            <a:r>
              <a:rPr lang="th-TH" sz="2400" dirty="0" smtClean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๒๕๕๙ - ๒๕๖๔)</a:t>
            </a:r>
          </a:p>
        </p:txBody>
      </p:sp>
    </p:spTree>
    <p:extLst>
      <p:ext uri="{BB962C8B-B14F-4D97-AF65-F5344CB8AC3E}">
        <p14:creationId xmlns:p14="http://schemas.microsoft.com/office/powerpoint/2010/main" xmlns="" val="295905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 descr="C:\Users\HPT4QV\Desktop\10069_8901_100113075409_4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04" t="9106" r="7156" b="7317"/>
          <a:stretch/>
        </p:blipFill>
        <p:spPr bwMode="auto">
          <a:xfrm>
            <a:off x="-6866" y="-27384"/>
            <a:ext cx="91893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มุมมน 5"/>
          <p:cNvSpPr/>
          <p:nvPr/>
        </p:nvSpPr>
        <p:spPr>
          <a:xfrm>
            <a:off x="3883697" y="332656"/>
            <a:ext cx="1440160" cy="55690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cap="all" dirty="0" smtClean="0">
                <a:ln w="9000" cmpd="sng">
                  <a:solidFill>
                    <a:srgbClr val="8064A2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8064A2">
                        <a:shade val="20000"/>
                        <a:satMod val="245000"/>
                      </a:srgbClr>
                    </a:gs>
                    <a:gs pos="43000">
                      <a:srgbClr val="8064A2">
                        <a:satMod val="255000"/>
                      </a:srgbClr>
                    </a:gs>
                    <a:gs pos="48000">
                      <a:srgbClr val="8064A2">
                        <a:shade val="85000"/>
                        <a:satMod val="255000"/>
                      </a:srgbClr>
                    </a:gs>
                    <a:gs pos="100000">
                      <a:srgbClr val="8064A2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H SarabunPSK" pitchFamily="34" charset="-34"/>
                <a:cs typeface="TH SarabunPSK" pitchFamily="34" charset="-34"/>
                <a:sym typeface="Wingdings 2"/>
              </a:rPr>
              <a:t>เป้าประสงค์</a:t>
            </a:r>
            <a:endParaRPr lang="th-TH" sz="2800" cap="all" dirty="0">
              <a:ln w="9000" cmpd="sng">
                <a:solidFill>
                  <a:srgbClr val="8064A2">
                    <a:shade val="50000"/>
                    <a:satMod val="120000"/>
                  </a:srgbClr>
                </a:solidFill>
                <a:prstDash val="solid"/>
              </a:ln>
              <a:gradFill>
                <a:gsLst>
                  <a:gs pos="0">
                    <a:srgbClr val="8064A2">
                      <a:shade val="20000"/>
                      <a:satMod val="245000"/>
                    </a:srgbClr>
                  </a:gs>
                  <a:gs pos="43000">
                    <a:srgbClr val="8064A2">
                      <a:satMod val="255000"/>
                    </a:srgbClr>
                  </a:gs>
                  <a:gs pos="48000">
                    <a:srgbClr val="8064A2">
                      <a:shade val="85000"/>
                      <a:satMod val="255000"/>
                    </a:srgbClr>
                  </a:gs>
                  <a:gs pos="100000">
                    <a:srgbClr val="8064A2">
                      <a:shade val="20000"/>
                      <a:satMod val="245000"/>
                    </a:srgb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H SarabunPSK" pitchFamily="34" charset="-34"/>
              <a:cs typeface="TH SarabunPSK" pitchFamily="34" charset="-34"/>
              <a:sym typeface="Wingdings 2"/>
            </a:endParaRPr>
          </a:p>
        </p:txBody>
      </p:sp>
      <p:sp>
        <p:nvSpPr>
          <p:cNvPr id="9" name="สี่เหลี่ยมผืนผ้ามุมมน 8"/>
          <p:cNvSpPr/>
          <p:nvPr/>
        </p:nvSpPr>
        <p:spPr>
          <a:xfrm>
            <a:off x="377787" y="1124744"/>
            <a:ext cx="8388424" cy="154082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C00000"/>
                </a:solidFill>
                <a:latin typeface="TH SarabunPSK" pitchFamily="34" charset="-34"/>
                <a:cs typeface="TH SarabunPSK" pitchFamily="34" charset="-34"/>
              </a:rPr>
              <a:t>สังคมไทยเป็นสังคมคุณธรรม ปฏิบัติตนตามหลักคำสอนทางศาสนาที่ตนนับถือ น้อมนำหลักปรัชญาของเศรษฐกิจพอเพียงสู่การปฏิบัติ การรักษาวิถีวัฒนธรรมไทย และอยู่ร่วมกันอย่างสันติสุขในประชาคมอาเซียนและประชาคมโลก</a:t>
            </a:r>
            <a:endParaRPr lang="en-US" sz="2400" dirty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grpSp>
        <p:nvGrpSpPr>
          <p:cNvPr id="10" name="กลุ่ม 9"/>
          <p:cNvGrpSpPr/>
          <p:nvPr/>
        </p:nvGrpSpPr>
        <p:grpSpPr>
          <a:xfrm>
            <a:off x="5436096" y="5517232"/>
            <a:ext cx="3649544" cy="807038"/>
            <a:chOff x="3719854" y="6028198"/>
            <a:chExt cx="3998966" cy="884307"/>
          </a:xfrm>
        </p:grpSpPr>
        <p:sp>
          <p:nvSpPr>
            <p:cNvPr id="11" name="TextBox 10"/>
            <p:cNvSpPr txBox="1"/>
            <p:nvPr/>
          </p:nvSpPr>
          <p:spPr>
            <a:xfrm>
              <a:off x="3824164" y="6407854"/>
              <a:ext cx="3894656" cy="438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th-TH" sz="2000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กระทรวงวัฒนธรรม</a:t>
              </a:r>
              <a:endParaRPr lang="th-TH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351071" y="6136843"/>
              <a:ext cx="3032108" cy="77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th-TH" sz="2000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การสร้างคนดี สังคมดี สู่สังคมสันติสุข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3" name="Picture 2" descr="C:\Program Files\Microsoft Office\MEDIA\OFFICE14\Lines\BD10290_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112" y="6436631"/>
              <a:ext cx="3240001" cy="134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รูปภาพ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19854" y="6028198"/>
              <a:ext cx="495888" cy="775031"/>
            </a:xfrm>
            <a:prstGeom prst="rect">
              <a:avLst/>
            </a:prstGeom>
          </p:spPr>
        </p:pic>
      </p:grpSp>
      <p:pic>
        <p:nvPicPr>
          <p:cNvPr id="2050" name="Picture 2" descr="\\10.2.15.10\Share\ชนะกิจ\วิสาขบูชา 59\จังหวัดยิ่งใหญ่\นครสวรรค์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811" y="3068960"/>
            <a:ext cx="2672622" cy="200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3" name="Picture 5" descr="\\10.2.15.10\Share\ชนะกิจ\วิสาขบูชา 59\จังหวัดยิ่งใหญ่\ตาก-เมียงวดี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4678" y="3071810"/>
            <a:ext cx="2660626" cy="2004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4" name="Picture 6" descr="\\10.2.15.10\Share\ชนะกิจ\วิสาขบูชา 59\จังหวัดยิ่งใหญ่\กาฬสิน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0760" y="2928934"/>
            <a:ext cx="2766752" cy="20160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68225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 descr="C:\Users\HPT4QV\Desktop\10069_8901_100113075409_4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04" t="9106" r="7156" b="7317"/>
          <a:stretch/>
        </p:blipFill>
        <p:spPr bwMode="auto">
          <a:xfrm>
            <a:off x="-6866" y="27384"/>
            <a:ext cx="91893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สี่เหลี่ยมผืนผ้า 4"/>
          <p:cNvSpPr/>
          <p:nvPr/>
        </p:nvSpPr>
        <p:spPr>
          <a:xfrm>
            <a:off x="-6866" y="1052736"/>
            <a:ext cx="9189354" cy="236988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prstClr val="black"/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b="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๑) พัฒนาคนให้มีคุณธรรมตามหลักธรรมทางศาสนา น้อมนำหลักปรัชญาของเศรษฐกิจพอเพียงมาเป็นหลักในการพัฒนาคุณภาพชีวิต และดำรงชีวิตตามวิถีวัฒนธรรมไทยที่ดีงาม</a:t>
            </a:r>
            <a:endParaRPr lang="en-US" sz="2400" b="0" dirty="0">
              <a:solidFill>
                <a:srgbClr val="4F81BD">
                  <a:lumMod val="75000"/>
                </a:srgbClr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b="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๒) พัฒนาระบบการบริหารจัดการด้านการส่งเสริมคุณธรรมให้มีประสิทธิภาพในมิติต่างๆ</a:t>
            </a:r>
            <a:endParaRPr lang="en-US" sz="2400" b="0" dirty="0">
              <a:solidFill>
                <a:srgbClr val="4F81BD">
                  <a:lumMod val="75000"/>
                </a:srgbClr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b="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๓) ส่งเสริมให้ทุกภาคส่วนของสังคมตระหนักและร่วมกันเป็นเครือข่ายมีส่วนร่วมในกระบวนการส่งเสริมคุณธรรม เพื่อสร้างสังคมคุณธรรมที่อยู่ร่วมกันอย่างสันติสุข มี</a:t>
            </a:r>
            <a:r>
              <a:rPr lang="th-TH" sz="2400" b="0" dirty="0" err="1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ธรรมาภิ</a:t>
            </a:r>
            <a:r>
              <a:rPr lang="th-TH" sz="2400" b="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บาล มีความสมานฉันท์ </a:t>
            </a:r>
            <a:r>
              <a:rPr lang="th-TH" sz="2400" b="0" dirty="0" smtClean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และมี</a:t>
            </a:r>
            <a:r>
              <a:rPr lang="th-TH" sz="2400" b="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ความยั่งยืน</a:t>
            </a:r>
            <a:endParaRPr lang="en-US" sz="2400" b="0" dirty="0">
              <a:solidFill>
                <a:srgbClr val="4F81BD">
                  <a:lumMod val="75000"/>
                </a:srgbClr>
              </a:solidFill>
              <a:latin typeface="TH SarabunPSK" pitchFamily="34" charset="-34"/>
              <a:cs typeface="TH SarabunPSK" pitchFamily="34" charset="-34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b="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	๔</a:t>
            </a:r>
            <a:r>
              <a:rPr lang="th-TH" sz="2400" b="0" dirty="0" smtClean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) ส่งเสริม</a:t>
            </a:r>
            <a:r>
              <a:rPr lang="th-TH" sz="2400" b="0" dirty="0">
                <a:solidFill>
                  <a:srgbClr val="4F81BD">
                    <a:lumMod val="75000"/>
                  </a:srgbClr>
                </a:solidFill>
                <a:latin typeface="TH SarabunPSK" pitchFamily="34" charset="-34"/>
                <a:cs typeface="TH SarabunPSK" pitchFamily="34" charset="-34"/>
              </a:rPr>
              <a:t>ให้ประเทศไทยเป็นแบบอย่างด้านคุณธรรมในประชาคมอาเซียนและประชาคมโลก</a:t>
            </a:r>
            <a:endParaRPr lang="en-US" sz="2400" b="0" dirty="0">
              <a:solidFill>
                <a:srgbClr val="4F81BD">
                  <a:lumMod val="75000"/>
                </a:srgbClr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3563888" y="404664"/>
            <a:ext cx="1512168" cy="50405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 err="1">
                <a:solidFill>
                  <a:srgbClr val="8064A2"/>
                </a:solidFill>
              </a:rPr>
              <a:t>พันธ</a:t>
            </a:r>
            <a:r>
              <a:rPr lang="th-TH" sz="2800" dirty="0">
                <a:solidFill>
                  <a:srgbClr val="8064A2"/>
                </a:solidFill>
              </a:rPr>
              <a:t>กิจ</a:t>
            </a:r>
          </a:p>
        </p:txBody>
      </p:sp>
      <p:grpSp>
        <p:nvGrpSpPr>
          <p:cNvPr id="8" name="กลุ่ม 7"/>
          <p:cNvGrpSpPr/>
          <p:nvPr/>
        </p:nvGrpSpPr>
        <p:grpSpPr>
          <a:xfrm>
            <a:off x="5436096" y="5646298"/>
            <a:ext cx="3649544" cy="807038"/>
            <a:chOff x="3719854" y="6028198"/>
            <a:chExt cx="3998966" cy="884307"/>
          </a:xfrm>
        </p:grpSpPr>
        <p:sp>
          <p:nvSpPr>
            <p:cNvPr id="9" name="TextBox 8"/>
            <p:cNvSpPr txBox="1"/>
            <p:nvPr/>
          </p:nvSpPr>
          <p:spPr>
            <a:xfrm>
              <a:off x="3824164" y="6407854"/>
              <a:ext cx="3894656" cy="438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th-TH" sz="2000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กระทรวงวัฒนธรรม</a:t>
              </a:r>
              <a:endParaRPr lang="th-TH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351071" y="6136843"/>
              <a:ext cx="3032108" cy="77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th-TH" sz="2000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การสร้างคนดี สังคมดี สู่สังคมสันติสุข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1" name="Picture 2" descr="C:\Program Files\Microsoft Office\MEDIA\OFFICE14\Lines\BD10290_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112" y="6436631"/>
              <a:ext cx="3240001" cy="134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รูปภาพ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19854" y="6028198"/>
              <a:ext cx="495888" cy="775031"/>
            </a:xfrm>
            <a:prstGeom prst="rect">
              <a:avLst/>
            </a:prstGeom>
          </p:spPr>
        </p:pic>
      </p:grpSp>
      <p:pic>
        <p:nvPicPr>
          <p:cNvPr id="3075" name="Picture 3" descr="C:\Users\HPT4QV\Desktop\IMGP37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3084" y="3696212"/>
            <a:ext cx="2336168" cy="17521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C:\Users\HPT4QV\Desktop\gallery_id113_pic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31175" y="3795185"/>
            <a:ext cx="2513272" cy="16776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7" name="Picture 5" descr="\\10.2.15.9\0303-5-Share\3 งานเอกสิทธิ์\_รูปภาพกิจกรรมและข้อมูลสำคัญ\_ รูปศพอ ห้ามลบเด็ดขาด!!!!!\กิจกรรม ศพอ\DSC_00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3711286"/>
            <a:ext cx="2631114" cy="17615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1474807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  <p:pic>
        <p:nvPicPr>
          <p:cNvPr id="4" name="Picture 3" descr="C:\Users\HPT4QV\Desktop\10069_8901_100113075409_4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04" t="9106" r="7156" b="7317"/>
          <a:stretch/>
        </p:blipFill>
        <p:spPr bwMode="auto">
          <a:xfrm>
            <a:off x="-6866" y="-27384"/>
            <a:ext cx="91893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สี่เหลี่ยมผืนผ้า 5"/>
          <p:cNvSpPr/>
          <p:nvPr/>
        </p:nvSpPr>
        <p:spPr>
          <a:xfrm>
            <a:off x="2987824" y="591071"/>
            <a:ext cx="273630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0000CC"/>
                </a:solidFill>
                <a:latin typeface="TH SarabunPSK" pitchFamily="34" charset="-34"/>
                <a:cs typeface="TH SarabunPSK" pitchFamily="34" charset="-34"/>
                <a:sym typeface="Wingdings 2"/>
              </a:rPr>
              <a:t>ยุทธศาสตร์  ๔  ยุทธศาสตร์ </a:t>
            </a:r>
          </a:p>
        </p:txBody>
      </p:sp>
      <p:sp>
        <p:nvSpPr>
          <p:cNvPr id="12" name="สี่เหลี่ยมผืนผ้ามุมมน 11"/>
          <p:cNvSpPr/>
          <p:nvPr/>
        </p:nvSpPr>
        <p:spPr>
          <a:xfrm>
            <a:off x="467544" y="1196752"/>
            <a:ext cx="8311782" cy="180020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1F497D">
                    <a:lumMod val="75000"/>
                  </a:srgbClr>
                </a:solidFill>
                <a:cs typeface="Angsana New"/>
              </a:rPr>
              <a:t>๑. วางระบบรากฐานการเสริมสร้างคุณธรรมในสังคมไทย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1F497D">
                    <a:lumMod val="75000"/>
                  </a:srgbClr>
                </a:solidFill>
                <a:cs typeface="Angsana New"/>
              </a:rPr>
              <a:t>๒. สร้างความเข้มแข็งในระบบการบริหารจัดการด้านการส่งเสริมคุณธรรมให้เป็นเอกภาพ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1F497D">
                    <a:lumMod val="75000"/>
                  </a:srgbClr>
                </a:solidFill>
                <a:cs typeface="Angsana New"/>
              </a:rPr>
              <a:t>๓. สร้างเครือข่ายความร่วมมือในการส่งเสริมคุณธรรม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dirty="0">
                <a:solidFill>
                  <a:srgbClr val="1F497D">
                    <a:lumMod val="75000"/>
                  </a:srgbClr>
                </a:solidFill>
                <a:cs typeface="Angsana New"/>
              </a:rPr>
              <a:t>๔. ส่งเสริมให้ประเทศไทยเป็นแบบอย่างด้านคุณธรรมในประชาคมอาเซียนและประชาคมโลก </a:t>
            </a:r>
          </a:p>
        </p:txBody>
      </p:sp>
      <p:grpSp>
        <p:nvGrpSpPr>
          <p:cNvPr id="13" name="กลุ่ม 12"/>
          <p:cNvGrpSpPr/>
          <p:nvPr/>
        </p:nvGrpSpPr>
        <p:grpSpPr>
          <a:xfrm>
            <a:off x="5436096" y="5517232"/>
            <a:ext cx="3649544" cy="807038"/>
            <a:chOff x="3719854" y="6028198"/>
            <a:chExt cx="3998966" cy="884307"/>
          </a:xfrm>
        </p:grpSpPr>
        <p:sp>
          <p:nvSpPr>
            <p:cNvPr id="14" name="TextBox 13"/>
            <p:cNvSpPr txBox="1"/>
            <p:nvPr/>
          </p:nvSpPr>
          <p:spPr>
            <a:xfrm>
              <a:off x="3824164" y="6407854"/>
              <a:ext cx="3894656" cy="4384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th-TH" sz="2000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กระทรวงวัฒนธรรม</a:t>
              </a:r>
              <a:endParaRPr lang="th-TH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351071" y="6136843"/>
              <a:ext cx="3032108" cy="77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th-TH" sz="2000" dirty="0" smtClean="0">
                  <a:solidFill>
                    <a:srgbClr val="0000FF"/>
                  </a:solidFill>
                  <a:latin typeface="TH SarabunPSK" pitchFamily="34" charset="-34"/>
                  <a:cs typeface="TH SarabunPSK" pitchFamily="34" charset="-34"/>
                </a:rPr>
                <a:t>การสร้างคนดี สังคมดี สู่สังคมสันติสุข</a:t>
              </a:r>
            </a:p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en-US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endParaRPr>
            </a:p>
          </p:txBody>
        </p:sp>
        <p:pic>
          <p:nvPicPr>
            <p:cNvPr id="16" name="Picture 2" descr="C:\Program Files\Microsoft Office\MEDIA\OFFICE14\Lines\BD10290_.gi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2112" y="6436631"/>
              <a:ext cx="3240001" cy="134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รูปภาพ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719854" y="6028198"/>
              <a:ext cx="495888" cy="775031"/>
            </a:xfrm>
            <a:prstGeom prst="rect">
              <a:avLst/>
            </a:prstGeom>
          </p:spPr>
        </p:pic>
      </p:grpSp>
      <p:pic>
        <p:nvPicPr>
          <p:cNvPr id="18" name="Picture 2" descr="C:\Users\DRA\Desktop\view_resizing_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795" y="3212976"/>
            <a:ext cx="2453890" cy="16563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Users\DRA\Desktop\DSC_008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1601" y="3356992"/>
            <a:ext cx="2710770" cy="1799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5" descr="C:\Users\DRA\Desktop\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218"/>
          <a:stretch/>
        </p:blipFill>
        <p:spPr bwMode="auto">
          <a:xfrm>
            <a:off x="6012160" y="3243374"/>
            <a:ext cx="2628292" cy="1769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661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-90264"/>
            <a:ext cx="8424936" cy="1143000"/>
          </a:xfrm>
        </p:spPr>
        <p:txBody>
          <a:bodyPr/>
          <a:lstStyle/>
          <a:p>
            <a:pPr algn="ctr"/>
            <a:r>
              <a:rPr lang="th-TH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สรุปแนวคิดแผนแม่บทส่งเสริมคุณธรรมแห่งชาติ</a:t>
            </a:r>
            <a:endParaRPr lang="th-TH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964488" cy="1728192"/>
          </a:xfrm>
        </p:spPr>
        <p:txBody>
          <a:bodyPr/>
          <a:lstStyle/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dirty="0" smtClean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เปลี่ยนจาก “ทางการสั่งมาว่า”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เป็น “ระเบิดจากข้างใน”</a:t>
            </a:r>
          </a:p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ผู้นำ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เป็นแบบอย่าง สนับสนุนกิจกรรมกลุ่ม</a:t>
            </a:r>
          </a:p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แนะนำผู้ใต้บังคับบัญชา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b="1" dirty="0" smtClean="0">
                <a:solidFill>
                  <a:srgbClr val="FF66FF"/>
                </a:solidFill>
                <a:latin typeface="DilleniaUPC" pitchFamily="18" charset="-34"/>
                <a:cs typeface="DilleniaUPC" pitchFamily="18" charset="-34"/>
              </a:rPr>
              <a:t>“คุณธรรม จริยธรรม วินัย”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1239143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พลอากาศเอก วีรวิท คงศักดิ์</a:t>
            </a:r>
            <a:endParaRPr lang="th-TH" sz="2400" dirty="0">
              <a:solidFill>
                <a:srgbClr val="DDDDDD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755576" y="4365104"/>
            <a:ext cx="83884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Monotype Sorts" pitchFamily="2" charset="2"/>
              <a:buChar char="ไ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Monotype Sorts" pitchFamily="2" charset="2"/>
              <a:buChar char="ไ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Clr>
                <a:srgbClr val="00FFFF"/>
              </a:buClr>
              <a:buFont typeface="Wingdings" pitchFamily="2" charset="2"/>
              <a:buChar char=""/>
            </a:pPr>
            <a:r>
              <a:rPr lang="th-TH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คุณธรรม </a:t>
            </a:r>
            <a:r>
              <a:rPr lang="en-US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พอเพียง วินัย สุจริต จิตอาสา</a:t>
            </a:r>
          </a:p>
          <a:p>
            <a:pPr>
              <a:buClr>
                <a:srgbClr val="00FFFF"/>
              </a:buClr>
              <a:buFont typeface="Wingdings" pitchFamily="2" charset="2"/>
              <a:buChar char=""/>
            </a:pPr>
            <a:r>
              <a:rPr lang="th-TH" sz="4800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มาตรการ </a:t>
            </a:r>
            <a:r>
              <a:rPr lang="en-US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คำสอนศาสนา เศรษฐกิจพอเพียง/พระบรมราโชวาท วัฒนธรรมอันดีงามของสังคมไทย</a:t>
            </a:r>
          </a:p>
        </p:txBody>
      </p:sp>
      <p:sp>
        <p:nvSpPr>
          <p:cNvPr id="5" name="Rectangle 4"/>
          <p:cNvSpPr/>
          <p:nvPr/>
        </p:nvSpPr>
        <p:spPr>
          <a:xfrm>
            <a:off x="1371722" y="705470"/>
            <a:ext cx="672491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6600" spc="50" dirty="0" smtClean="0">
                <a:ln w="11430"/>
                <a:gradFill>
                  <a:gsLst>
                    <a:gs pos="25000">
                      <a:srgbClr val="FF9933">
                        <a:satMod val="155000"/>
                      </a:srgbClr>
                    </a:gs>
                    <a:gs pos="100000">
                      <a:srgbClr val="FF993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“การเป็นมนุษย์ที่สมบูรณ์แบบ”</a:t>
            </a:r>
            <a:endParaRPr lang="en-US" sz="6600" spc="50" dirty="0">
              <a:ln w="11430"/>
              <a:gradFill>
                <a:gsLst>
                  <a:gs pos="25000">
                    <a:srgbClr val="FF9933">
                      <a:satMod val="155000"/>
                    </a:srgbClr>
                  </a:gs>
                  <a:gs pos="100000">
                    <a:srgbClr val="FF9933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8217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1897" y="260648"/>
            <a:ext cx="8318615" cy="1143000"/>
          </a:xfrm>
        </p:spPr>
        <p:txBody>
          <a:bodyPr/>
          <a:lstStyle/>
          <a:p>
            <a:pPr algn="ctr"/>
            <a:r>
              <a:rPr lang="th-TH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illeniaUPC" pitchFamily="18" charset="-34"/>
                <a:cs typeface="DilleniaUPC" pitchFamily="18" charset="-34"/>
              </a:rPr>
              <a:t>กระบวนการ “ระเบิดจากข้างใน”</a:t>
            </a:r>
            <a:endParaRPr lang="th-TH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DilleniaUPC" pitchFamily="18" charset="-34"/>
              <a:cs typeface="DilleniaUPC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700808"/>
            <a:ext cx="8964488" cy="1728192"/>
          </a:xfrm>
        </p:spPr>
        <p:txBody>
          <a:bodyPr/>
          <a:lstStyle/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dirty="0" smtClean="0"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รวมกลุ่มคนที่มีปัญหาหรือแนวคิดที่ตรงกัน</a:t>
            </a:r>
          </a:p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ระดมสมอง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</a:t>
            </a: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กระบวนการมีส่วนร่วมที่เท่าเทียมกัน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732240" y="1239143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400" dirty="0" smtClean="0">
                <a:solidFill>
                  <a:srgbClr val="DDDDDD"/>
                </a:solidFill>
              </a:rPr>
              <a:t>พลอากาศเอก วีรวิท คงศักดิ์</a:t>
            </a:r>
            <a:endParaRPr lang="th-TH" sz="2400" dirty="0">
              <a:solidFill>
                <a:srgbClr val="DDDDDD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755576" y="3429000"/>
            <a:ext cx="8388424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Monotype Sorts" pitchFamily="2" charset="2"/>
              <a:buChar char="ไ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Monotype Sorts" pitchFamily="2" charset="2"/>
              <a:buChar char="ไ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Clr>
                <a:srgbClr val="00FFFF"/>
              </a:buClr>
              <a:buFont typeface="Wingdings" pitchFamily="2" charset="2"/>
              <a:buChar char=""/>
            </a:pPr>
            <a:r>
              <a:rPr lang="th-TH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ความบกพร่อง </a:t>
            </a:r>
            <a:r>
              <a:rPr lang="en-US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ปัญหาที่อยากแก้ ความดีที่อยากทำ</a:t>
            </a:r>
          </a:p>
          <a:p>
            <a:pPr>
              <a:buClr>
                <a:srgbClr val="00FFFF"/>
              </a:buClr>
              <a:buFont typeface="Wingdings" pitchFamily="2" charset="2"/>
              <a:buChar char=""/>
            </a:pPr>
            <a:r>
              <a:rPr lang="th-TH" sz="4800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ความดีงาม </a:t>
            </a:r>
            <a:r>
              <a:rPr lang="en-US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4800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ความดีที่เคยมี การดำรงรักษาความดี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576" y="5777388"/>
            <a:ext cx="775244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6600" spc="50" dirty="0" smtClean="0">
                <a:ln w="11430"/>
                <a:gradFill>
                  <a:gsLst>
                    <a:gs pos="25000">
                      <a:srgbClr val="FF9933">
                        <a:satMod val="155000"/>
                      </a:srgbClr>
                    </a:gs>
                    <a:gs pos="100000">
                      <a:srgbClr val="FF993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“มาตรฐานการทำดี </a:t>
            </a:r>
            <a:r>
              <a:rPr lang="en-US" sz="6600" spc="50" dirty="0" smtClean="0">
                <a:ln w="11430"/>
                <a:gradFill>
                  <a:gsLst>
                    <a:gs pos="25000">
                      <a:srgbClr val="FF9933">
                        <a:satMod val="155000"/>
                      </a:srgbClr>
                    </a:gs>
                    <a:gs pos="100000">
                      <a:srgbClr val="FF993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Do &amp; Don’t</a:t>
            </a:r>
            <a:r>
              <a:rPr lang="th-TH" sz="6600" spc="50" dirty="0" smtClean="0">
                <a:ln w="11430"/>
                <a:gradFill>
                  <a:gsLst>
                    <a:gs pos="25000">
                      <a:srgbClr val="FF9933">
                        <a:satMod val="155000"/>
                      </a:srgbClr>
                    </a:gs>
                    <a:gs pos="100000">
                      <a:srgbClr val="FF993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”</a:t>
            </a:r>
            <a:endParaRPr lang="en-US" sz="6600" spc="50" dirty="0">
              <a:ln w="11430"/>
              <a:gradFill>
                <a:gsLst>
                  <a:gs pos="25000">
                    <a:srgbClr val="FF9933">
                      <a:satMod val="155000"/>
                    </a:srgbClr>
                  </a:gs>
                  <a:gs pos="100000">
                    <a:srgbClr val="FF9933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216024" y="5070777"/>
            <a:ext cx="8964488" cy="73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Monotype Sorts" pitchFamily="2" charset="2"/>
              <a:buChar char="ไ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Monotype Sorts" pitchFamily="2" charset="2"/>
              <a:buChar char="ไ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pitchFamily="2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5000"/>
              <a:buFont typeface="Monotype Sorts" charset="2"/>
              <a:buChar char="ไ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Clr>
                <a:srgbClr val="FFCCFF"/>
              </a:buClr>
              <a:buFont typeface="Wingdings" pitchFamily="2" charset="2"/>
              <a:buChar char="["/>
            </a:pPr>
            <a:r>
              <a:rPr lang="th-TH" sz="4800" dirty="0" smtClean="0">
                <a:solidFill>
                  <a:srgbClr val="DDDDDD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800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กำหนดมาตรการ </a:t>
            </a:r>
            <a:r>
              <a:rPr lang="en-US" sz="4800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 Plan Do Check Action (PDCA.)</a:t>
            </a:r>
            <a:endParaRPr lang="th-TH" sz="4800" dirty="0" smtClean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824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WordArt 2"/>
          <p:cNvSpPr>
            <a:spLocks noChangeArrowheads="1" noChangeShapeType="1" noTextEdit="1"/>
          </p:cNvSpPr>
          <p:nvPr/>
        </p:nvSpPr>
        <p:spPr bwMode="auto">
          <a:xfrm>
            <a:off x="1479376" y="1916832"/>
            <a:ext cx="6477000" cy="24482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องค์กรคุณธรรมและความโปร่งใส</a:t>
            </a:r>
          </a:p>
          <a:p>
            <a:pPr algn="ctr" eaLnBrk="1" hangingPunct="1"/>
            <a:r>
              <a:rPr lang="en-US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(Integrity &amp; Transparency)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940507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4" grpId="0" animBg="1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360" y="2654467"/>
            <a:ext cx="4358640" cy="18409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694" y="1969895"/>
            <a:ext cx="48979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ปัจจัยแห่งความสำเร็จ</a:t>
            </a:r>
            <a:br>
              <a:rPr lang="th-TH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</a:b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“Leadership Commitment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”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ordia New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5007179" y="1268647"/>
            <a:ext cx="3857420" cy="948267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เป็นแบบอย่างในเรื่องความ</a:t>
            </a:r>
            <a:r>
              <a:rPr lang="th-TH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ดี</a:t>
            </a:r>
            <a:endParaRPr lang="th-TH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5007180" y="2961979"/>
            <a:ext cx="3857419" cy="948267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ให้ความรู้</a:t>
            </a:r>
            <a:r>
              <a:rPr lang="th-TH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และสนับสนุน</a:t>
            </a:r>
            <a:endParaRPr lang="th-TH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5007180" y="4655311"/>
            <a:ext cx="3857419" cy="948267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ดำรงความมุ่งหมายอย่างต่อเนื่อง</a:t>
            </a:r>
          </a:p>
        </p:txBody>
      </p:sp>
      <p:sp>
        <p:nvSpPr>
          <p:cNvPr id="4" name="Rectangle 3"/>
          <p:cNvSpPr/>
          <p:nvPr/>
        </p:nvSpPr>
        <p:spPr>
          <a:xfrm>
            <a:off x="-114599" y="5661248"/>
            <a:ext cx="9363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7200" spc="50" dirty="0" smtClean="0">
                <a:ln w="11430"/>
                <a:gradFill>
                  <a:gsLst>
                    <a:gs pos="25000">
                      <a:srgbClr val="ED7D31">
                        <a:satMod val="155000"/>
                      </a:srgbClr>
                    </a:gs>
                    <a:gs pos="100000">
                      <a:srgbClr val="ED7D31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“สนับสนุนอย่างต่อเนื่อง เป็นแบบอย่าง”</a:t>
            </a:r>
            <a:endParaRPr lang="en-US" sz="7200" spc="50" dirty="0">
              <a:ln w="11430"/>
              <a:gradFill>
                <a:gsLst>
                  <a:gs pos="25000">
                    <a:srgbClr val="ED7D31">
                      <a:satMod val="155000"/>
                    </a:srgbClr>
                  </a:gs>
                  <a:gs pos="100000">
                    <a:srgbClr val="ED7D31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6741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5266" name="Picture 2" descr="22585_0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101600"/>
            <a:ext cx="8893175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3075" name="WordArt 3"/>
          <p:cNvSpPr>
            <a:spLocks noChangeArrowheads="1" noChangeShapeType="1" noTextEdit="1"/>
          </p:cNvSpPr>
          <p:nvPr/>
        </p:nvSpPr>
        <p:spPr bwMode="auto">
          <a:xfrm>
            <a:off x="-36513" y="549275"/>
            <a:ext cx="8208963" cy="16176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58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th-TH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DilleniaUPC"/>
                <a:cs typeface="DilleniaUPC"/>
              </a:rPr>
              <a:t>คิดดี สำนึกดี ทำดี ประเทศไทยจะมีแต่พัฒนา</a:t>
            </a:r>
            <a:endParaRPr 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DilleniaUPC"/>
              <a:cs typeface="DilleniaUPC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999" y="4869160"/>
            <a:ext cx="8515473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13800" dirty="0" smtClean="0">
                <a:ln w="31550" cmpd="sng">
                  <a:gradFill>
                    <a:gsLst>
                      <a:gs pos="70000">
                        <a:srgbClr val="B9005C">
                          <a:shade val="50000"/>
                          <a:satMod val="190000"/>
                        </a:srgbClr>
                      </a:gs>
                      <a:gs pos="0">
                        <a:srgbClr val="B9005C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B9005C">
                    <a:tint val="15000"/>
                    <a:satMod val="200000"/>
                  </a:srgb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“ทำดี ไม่ต้องเดี๋ยว”</a:t>
            </a:r>
            <a:endParaRPr lang="en-US" sz="13800" dirty="0">
              <a:ln w="31550" cmpd="sng">
                <a:gradFill>
                  <a:gsLst>
                    <a:gs pos="70000">
                      <a:srgbClr val="B9005C">
                        <a:shade val="50000"/>
                        <a:satMod val="190000"/>
                      </a:srgbClr>
                    </a:gs>
                    <a:gs pos="0">
                      <a:srgbClr val="B9005C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B9005C">
                  <a:tint val="15000"/>
                  <a:satMod val="200000"/>
                </a:srgb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847579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4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4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075" grpId="0" animBg="1"/>
      <p:bldP spid="2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Date Placeholder 1"/>
          <p:cNvSpPr txBox="1">
            <a:spLocks noGrp="1"/>
          </p:cNvSpPr>
          <p:nvPr/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fld id="{066C25C1-A511-46F1-985C-1A8AA19F088A}" type="datetime1">
              <a:rPr lang="th-TH" sz="14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rPr>
              <a:pPr eaLnBrk="1" hangingPunct="1">
                <a:defRPr/>
              </a:pPr>
              <a:t>13/03/60</a:t>
            </a:fld>
            <a:endParaRPr lang="th-TH" sz="1400" b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21" name="Slide Number Placeholder 3"/>
          <p:cNvSpPr txBox="1">
            <a:spLocks noGrp="1"/>
          </p:cNvSpPr>
          <p:nvPr/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 eaLnBrk="1" hangingPunct="1">
              <a:defRPr/>
            </a:pPr>
            <a:fld id="{0A2CF48A-B1CA-4DE3-8D92-34D15B5211FA}" type="slidenum">
              <a:rPr lang="en-US" sz="1400" b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rPr>
              <a:pPr algn="r" eaLnBrk="1" hangingPunct="1">
                <a:defRPr/>
              </a:pPr>
              <a:t>72</a:t>
            </a:fld>
            <a:endParaRPr lang="th-TH" sz="1400" b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81956" name="Oval 2"/>
          <p:cNvSpPr>
            <a:spLocks noChangeArrowheads="1"/>
          </p:cNvSpPr>
          <p:nvPr/>
        </p:nvSpPr>
        <p:spPr bwMode="auto">
          <a:xfrm>
            <a:off x="5686425" y="161925"/>
            <a:ext cx="3352800" cy="3352800"/>
          </a:xfrm>
          <a:prstGeom prst="ellipse">
            <a:avLst/>
          </a:prstGeom>
          <a:solidFill>
            <a:srgbClr val="FF99FF">
              <a:alpha val="36862"/>
            </a:srgbClr>
          </a:solidFill>
          <a:ln w="57150">
            <a:solidFill>
              <a:srgbClr val="FF66CC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sz="2800" b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81957" name="Oval 3"/>
          <p:cNvSpPr>
            <a:spLocks noChangeArrowheads="1"/>
          </p:cNvSpPr>
          <p:nvPr/>
        </p:nvSpPr>
        <p:spPr bwMode="auto">
          <a:xfrm>
            <a:off x="2060575" y="165100"/>
            <a:ext cx="3238500" cy="3238500"/>
          </a:xfrm>
          <a:prstGeom prst="ellipse">
            <a:avLst/>
          </a:prstGeom>
          <a:solidFill>
            <a:srgbClr val="66FFCC">
              <a:alpha val="36862"/>
            </a:srgbClr>
          </a:solidFill>
          <a:ln w="57150">
            <a:solidFill>
              <a:srgbClr val="00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sz="2800" b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81958" name="Oval 4"/>
          <p:cNvSpPr>
            <a:spLocks noChangeArrowheads="1"/>
          </p:cNvSpPr>
          <p:nvPr/>
        </p:nvSpPr>
        <p:spPr bwMode="auto">
          <a:xfrm>
            <a:off x="177800" y="3238500"/>
            <a:ext cx="3352800" cy="3352800"/>
          </a:xfrm>
          <a:prstGeom prst="ellipse">
            <a:avLst/>
          </a:prstGeom>
          <a:solidFill>
            <a:srgbClr val="99FF33">
              <a:alpha val="36862"/>
            </a:srgbClr>
          </a:solidFill>
          <a:ln w="57150">
            <a:solidFill>
              <a:schemeClr val="fol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sz="2800" b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81959" name="Text Box 5"/>
          <p:cNvSpPr txBox="1">
            <a:spLocks noChangeArrowheads="1"/>
          </p:cNvSpPr>
          <p:nvPr/>
        </p:nvSpPr>
        <p:spPr bwMode="auto">
          <a:xfrm>
            <a:off x="2341563" y="1001713"/>
            <a:ext cx="26670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2400">
                <a:solidFill>
                  <a:srgbClr val="FFFFFF"/>
                </a:solidFill>
                <a:cs typeface="Angsana New" pitchFamily="18" charset="-34"/>
              </a:rPr>
              <a:t>มนุษย์บ่มเพาะเมล็ดพันธุ์แห่งความดีด้วยการเรียนรู้ ที่มีสติ รู้จักยับยั้งชั่งใจ และความคุมวิถีประพฤติไม่ให้ไปทำความเดือดร้อน แก่ตนเองและผู้อื่น</a:t>
            </a:r>
          </a:p>
          <a:p>
            <a:pPr eaLnBrk="1" hangingPunct="1">
              <a:spcBef>
                <a:spcPct val="50000"/>
              </a:spcBef>
            </a:pPr>
            <a:endParaRPr lang="th-TH" sz="2400">
              <a:solidFill>
                <a:srgbClr val="FFFFFF"/>
              </a:solidFill>
              <a:cs typeface="Angsana New" pitchFamily="18" charset="-34"/>
            </a:endParaRPr>
          </a:p>
        </p:txBody>
      </p:sp>
      <p:sp>
        <p:nvSpPr>
          <p:cNvPr id="381960" name="Text Box 6"/>
          <p:cNvSpPr txBox="1">
            <a:spLocks noChangeArrowheads="1"/>
          </p:cNvSpPr>
          <p:nvPr/>
        </p:nvSpPr>
        <p:spPr bwMode="auto">
          <a:xfrm>
            <a:off x="4953000" y="12954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endParaRPr lang="en-US" sz="2800" b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81961" name="Text Box 7"/>
          <p:cNvSpPr txBox="1">
            <a:spLocks noChangeArrowheads="1"/>
          </p:cNvSpPr>
          <p:nvPr/>
        </p:nvSpPr>
        <p:spPr bwMode="auto">
          <a:xfrm>
            <a:off x="5762625" y="1114425"/>
            <a:ext cx="32004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240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ธรรมชาติสร้างมนุษย์ให้มีความรักให้แก่ลูก แก่ครอบครัว มนุษย์ก็สามารถเรียนรู้ที่จะแบ่งปันความรักให้แก่คนอื่นๆ ด้วยความเห็นใจเมตตาเอื้ออาทรได้เช่นกัน</a:t>
            </a:r>
          </a:p>
        </p:txBody>
      </p:sp>
      <p:sp>
        <p:nvSpPr>
          <p:cNvPr id="381962" name="Text Box 8"/>
          <p:cNvSpPr txBox="1">
            <a:spLocks noChangeArrowheads="1"/>
          </p:cNvSpPr>
          <p:nvPr/>
        </p:nvSpPr>
        <p:spPr bwMode="auto">
          <a:xfrm>
            <a:off x="342900" y="4165600"/>
            <a:ext cx="30480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h-TH" sz="240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ทุกคนทุกครอบครัวมีประสบการณ์ในตัวเอง หากมีเงื่อนไขให้เขาเรียนรู้ ได้เห็นปัญหา ได้เข้าใจสาเหตุของปัญหา ย่อมมีศักยภาพลุกขึ้นมาแก้ไขปัญหาของตนได้</a:t>
            </a:r>
          </a:p>
        </p:txBody>
      </p:sp>
      <p:sp>
        <p:nvSpPr>
          <p:cNvPr id="1205257" name="Text Box 9"/>
          <p:cNvSpPr txBox="1">
            <a:spLocks noChangeArrowheads="1"/>
          </p:cNvSpPr>
          <p:nvPr/>
        </p:nvSpPr>
        <p:spPr bwMode="auto">
          <a:xfrm>
            <a:off x="2557463" y="565150"/>
            <a:ext cx="2743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h-TH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rPr>
              <a:t>เมล็ดพันธุ์แห่งความดี </a:t>
            </a:r>
          </a:p>
        </p:txBody>
      </p:sp>
      <p:sp>
        <p:nvSpPr>
          <p:cNvPr id="1205258" name="Text Box 10"/>
          <p:cNvSpPr txBox="1">
            <a:spLocks noChangeArrowheads="1"/>
          </p:cNvSpPr>
          <p:nvPr/>
        </p:nvSpPr>
        <p:spPr bwMode="auto">
          <a:xfrm>
            <a:off x="584200" y="3721100"/>
            <a:ext cx="2819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h-TH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rPr>
              <a:t>เมล็ดพันธุ์แห่งการเรียนรู้</a:t>
            </a:r>
            <a:r>
              <a:rPr lang="th-TH" sz="2800" b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 </a:t>
            </a:r>
          </a:p>
        </p:txBody>
      </p:sp>
      <p:sp>
        <p:nvSpPr>
          <p:cNvPr id="1205259" name="Text Box 11"/>
          <p:cNvSpPr txBox="1">
            <a:spLocks noChangeArrowheads="1"/>
          </p:cNvSpPr>
          <p:nvPr/>
        </p:nvSpPr>
        <p:spPr bwMode="auto">
          <a:xfrm>
            <a:off x="6207125" y="542925"/>
            <a:ext cx="2362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th-TH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ngsana New" pitchFamily="18" charset="-34"/>
              </a:rPr>
              <a:t>เมล็ดพันธุ์แห่งความรัก</a:t>
            </a:r>
          </a:p>
        </p:txBody>
      </p:sp>
      <p:sp>
        <p:nvSpPr>
          <p:cNvPr id="381966" name="Line 12"/>
          <p:cNvSpPr>
            <a:spLocks noChangeShapeType="1"/>
          </p:cNvSpPr>
          <p:nvPr/>
        </p:nvSpPr>
        <p:spPr bwMode="auto">
          <a:xfrm flipV="1">
            <a:off x="5999163" y="3073400"/>
            <a:ext cx="249237" cy="60960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81967" name="Line 13"/>
          <p:cNvSpPr>
            <a:spLocks noChangeShapeType="1"/>
          </p:cNvSpPr>
          <p:nvPr/>
        </p:nvSpPr>
        <p:spPr bwMode="auto">
          <a:xfrm flipH="1" flipV="1">
            <a:off x="3543300" y="4860925"/>
            <a:ext cx="1219200" cy="112713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381968" name="Line 14"/>
          <p:cNvSpPr>
            <a:spLocks noChangeShapeType="1"/>
          </p:cNvSpPr>
          <p:nvPr/>
        </p:nvSpPr>
        <p:spPr bwMode="auto">
          <a:xfrm flipH="1" flipV="1">
            <a:off x="4298950" y="3302000"/>
            <a:ext cx="730250" cy="762000"/>
          </a:xfrm>
          <a:prstGeom prst="line">
            <a:avLst/>
          </a:prstGeom>
          <a:noFill/>
          <a:ln w="57150" cmpd="thickThin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eaLnBrk="1" hangingPunct="1"/>
            <a:endParaRPr lang="en-US" sz="24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pic>
        <p:nvPicPr>
          <p:cNvPr id="381969" name="Picture 15" descr="b11692845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24400" y="3733800"/>
            <a:ext cx="1993900" cy="2990850"/>
          </a:xfrm>
          <a:prstGeom prst="rect">
            <a:avLst/>
          </a:prstGeom>
          <a:noFill/>
          <a:ln w="57150">
            <a:solidFill>
              <a:srgbClr val="FFFFFF"/>
            </a:solidFill>
            <a:miter lim="800000"/>
            <a:headEnd/>
            <a:tailEnd/>
          </a:ln>
        </p:spPr>
      </p:pic>
      <p:pic>
        <p:nvPicPr>
          <p:cNvPr id="381970" name="Picture 16" descr="Love_heart_uidaodjsdsew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2819400"/>
            <a:ext cx="1676400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1971" name="Picture 17" descr="Untitled-2 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" y="-34925"/>
            <a:ext cx="2689225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1972" name="Picture 18" descr="Untitled-3 cop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25146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1973" name="Picture 19" descr="df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3200" y="4191000"/>
            <a:ext cx="2895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17955118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2"/>
          <p:cNvGraphicFramePr>
            <a:graphicFrameLocks noGrp="1"/>
          </p:cNvGraphicFramePr>
          <p:nvPr>
            <p:ph/>
          </p:nvPr>
        </p:nvGraphicFramePr>
        <p:xfrm>
          <a:off x="2144713" y="381000"/>
          <a:ext cx="5018087" cy="5761038"/>
        </p:xfrm>
        <a:graphic>
          <a:graphicData uri="http://schemas.openxmlformats.org/presentationml/2006/ole">
            <p:oleObj spid="_x0000_s12313" name="ClipArt" r:id="rId3" imgW="2102042" imgH="2286770" progId="">
              <p:embed/>
            </p:oleObj>
          </a:graphicData>
        </a:graphic>
      </p:graphicFrame>
      <p:sp>
        <p:nvSpPr>
          <p:cNvPr id="230403" name="WordArt 3"/>
          <p:cNvSpPr>
            <a:spLocks noChangeArrowheads="1" noChangeShapeType="1" noTextEdit="1"/>
          </p:cNvSpPr>
          <p:nvPr/>
        </p:nvSpPr>
        <p:spPr bwMode="auto">
          <a:xfrm>
            <a:off x="827088" y="1412875"/>
            <a:ext cx="7343775" cy="280828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58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eaLnBrk="1" hangingPunct="1"/>
            <a:r>
              <a:rPr lang="th-TH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DilleniaUPC"/>
                <a:cs typeface="DilleniaUPC"/>
              </a:rPr>
              <a:t>เชิญแลกเปลี่ยนข้อคิดเห็น</a:t>
            </a:r>
            <a:endParaRPr lang="en-US" sz="3600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DilleniaUPC"/>
              <a:cs typeface="DilleniaUPC"/>
            </a:endParaRPr>
          </a:p>
        </p:txBody>
      </p:sp>
      <p:sp>
        <p:nvSpPr>
          <p:cNvPr id="230404" name="Rectangle 4"/>
          <p:cNvSpPr>
            <a:spLocks noChangeArrowheads="1"/>
          </p:cNvSpPr>
          <p:nvPr/>
        </p:nvSpPr>
        <p:spPr bwMode="auto">
          <a:xfrm>
            <a:off x="3924300" y="3405188"/>
            <a:ext cx="1368425" cy="225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200">
                <a:solidFill>
                  <a:srgbClr val="0099FF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240104432"/>
      </p:ext>
    </p:extLst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30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230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0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3" grpId="0" animBg="1"/>
      <p:bldP spid="230404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WordArt 2"/>
          <p:cNvSpPr>
            <a:spLocks noChangeArrowheads="1" noChangeShapeType="1" noTextEdit="1"/>
          </p:cNvSpPr>
          <p:nvPr/>
        </p:nvSpPr>
        <p:spPr bwMode="auto">
          <a:xfrm>
            <a:off x="1371600" y="2420938"/>
            <a:ext cx="6477000" cy="1465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การส่งเสริมคุณธรรมข้าราชการรัฐสภา</a:t>
            </a:r>
            <a:endParaRPr lang="en-US" sz="3600" kern="10" dirty="0">
              <a:ln w="12700">
                <a:solidFill>
                  <a:srgbClr val="EAEAEA"/>
                </a:solidFill>
                <a:round/>
                <a:headEnd type="none" w="sm" len="sm"/>
                <a:tailEnd type="none" w="sm" len="sm"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DilleniaUPC"/>
              <a:cs typeface="DilleniaUPC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264186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5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843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4800" b="1" dirty="0" smtClean="0">
                <a:solidFill>
                  <a:srgbClr val="FFCCFF"/>
                </a:solidFill>
                <a:latin typeface="Times New Roman" pitchFamily="18" charset="0"/>
                <a:cs typeface="DilleniaUPC" pitchFamily="18" charset="-34"/>
              </a:rPr>
              <a:t>แนวคิดในการพัฒนาคุณธรรมข้าราชการรัฐสภา</a:t>
            </a:r>
            <a:endParaRPr lang="th-TH" sz="16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528" y="1676400"/>
            <a:ext cx="8748713" cy="5143500"/>
          </a:xfrm>
        </p:spPr>
        <p:txBody>
          <a:bodyPr/>
          <a:lstStyle/>
          <a:p>
            <a:pPr algn="l" eaLnBrk="1" hangingPunct="1">
              <a:lnSpc>
                <a:spcPts val="4500"/>
              </a:lnSpc>
              <a:spcBef>
                <a:spcPts val="600"/>
              </a:spcBef>
              <a:buClr>
                <a:srgbClr val="66FFFF"/>
              </a:buClr>
              <a:buSzPct val="75000"/>
              <a:buFont typeface="Arial" pitchFamily="34" charset="0"/>
              <a:buChar char="♥"/>
              <a:defRPr/>
            </a:pP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CCFF"/>
                </a:solidFill>
                <a:cs typeface="DilleniaUPC" pitchFamily="18" charset="-34"/>
              </a:rPr>
              <a:t>หลักคิด </a:t>
            </a:r>
            <a:r>
              <a:rPr lang="en-US" sz="4400" b="1" dirty="0" smtClean="0">
                <a:solidFill>
                  <a:srgbClr val="FFCCFF"/>
                </a:solidFill>
                <a:cs typeface="DilleniaUPC" pitchFamily="18" charset="-34"/>
              </a:rPr>
              <a:t>: </a:t>
            </a:r>
            <a:r>
              <a:rPr lang="th-TH" sz="4400" b="1" dirty="0" smtClean="0">
                <a:solidFill>
                  <a:srgbClr val="FFCCFF"/>
                </a:solidFill>
                <a:cs typeface="DilleniaUPC" pitchFamily="18" charset="-34"/>
              </a:rPr>
              <a:t>ผู้นำ/ผู้บริหารเป็นแบบอย่าง แนะนำจริยธรรมได้</a:t>
            </a:r>
          </a:p>
          <a:p>
            <a:pPr algn="l" eaLnBrk="1" hangingPunct="1">
              <a:lnSpc>
                <a:spcPts val="4500"/>
              </a:lnSpc>
              <a:spcBef>
                <a:spcPts val="600"/>
              </a:spcBef>
              <a:buClr>
                <a:srgbClr val="66FFFF"/>
              </a:buClr>
              <a:buSzPct val="75000"/>
              <a:buFont typeface="Arial" pitchFamily="34" charset="0"/>
              <a:buChar char="♥"/>
              <a:defRPr/>
            </a:pP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เสวนา 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: </a:t>
            </a: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“บทบาทผู้บริหารในการเสริมสร้างคุณธรรม”</a:t>
            </a:r>
          </a:p>
          <a:p>
            <a:pPr algn="l" eaLnBrk="1" hangingPunct="1">
              <a:lnSpc>
                <a:spcPts val="4500"/>
              </a:lnSpc>
              <a:spcBef>
                <a:spcPts val="600"/>
              </a:spcBef>
              <a:buClr>
                <a:srgbClr val="66FFFF"/>
              </a:buClr>
              <a:buSzPct val="75000"/>
              <a:buFont typeface="Arial" pitchFamily="34" charset="0"/>
              <a:buChar char="♥"/>
              <a:defRPr/>
            </a:pP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ประชุมเชิงปฏิบัติการ 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: </a:t>
            </a: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ผู้บังคับบัญชากลุ่มงาน</a:t>
            </a:r>
          </a:p>
          <a:p>
            <a:pPr algn="l" eaLnBrk="1" hangingPunct="1">
              <a:lnSpc>
                <a:spcPts val="4500"/>
              </a:lnSpc>
              <a:spcBef>
                <a:spcPts val="600"/>
              </a:spcBef>
              <a:buClr>
                <a:srgbClr val="66FFFF"/>
              </a:buClr>
              <a:buSzPct val="75000"/>
              <a:buFont typeface="Arial" pitchFamily="34" charset="0"/>
              <a:buChar char="♥"/>
              <a:defRPr/>
            </a:pP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00FF00"/>
                </a:solidFill>
                <a:cs typeface="DilleniaUPC" pitchFamily="18" charset="-34"/>
              </a:rPr>
              <a:t>อบรมวิทยากรกระบวนการ (๓๐ คน) </a:t>
            </a:r>
          </a:p>
          <a:p>
            <a:pPr algn="l" eaLnBrk="1" hangingPunct="1">
              <a:lnSpc>
                <a:spcPts val="4500"/>
              </a:lnSpc>
              <a:spcBef>
                <a:spcPts val="600"/>
              </a:spcBef>
              <a:buClr>
                <a:srgbClr val="66FFFF"/>
              </a:buClr>
              <a:buSzPct val="75000"/>
              <a:buFont typeface="Arial" pitchFamily="34" charset="0"/>
              <a:buChar char="♥"/>
              <a:defRPr/>
            </a:pPr>
            <a:r>
              <a:rPr lang="th-TH" sz="4400" b="1" dirty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ผบ.กลุ่มงานทำกิจกรรมภายในกลุ่มงานของตน 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:</a:t>
            </a:r>
            <a:r>
              <a:rPr lang="th-TH" sz="4400" b="1" dirty="0" smtClean="0">
                <a:solidFill>
                  <a:srgbClr val="FFFF00"/>
                </a:solidFill>
                <a:cs typeface="DilleniaUPC" pitchFamily="18" charset="-34"/>
              </a:rPr>
              <a:t> ปัญหาที่อยากแก้ ความดีที่อยากทำ(เพื่อแก้ปัญหา) </a:t>
            </a:r>
            <a:r>
              <a:rPr lang="en-US" sz="4400" b="1" dirty="0" smtClean="0">
                <a:solidFill>
                  <a:srgbClr val="FFFF00"/>
                </a:solidFill>
                <a:cs typeface="DilleniaUPC" pitchFamily="18" charset="-34"/>
              </a:rPr>
              <a:t> </a:t>
            </a:r>
            <a:r>
              <a:rPr lang="en-US" sz="4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PDCA. Model</a:t>
            </a:r>
            <a:endParaRPr lang="th-TH" sz="4400" b="1" dirty="0" smtClean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  <a:p>
            <a:pPr algn="l" eaLnBrk="1" hangingPunct="1">
              <a:lnSpc>
                <a:spcPts val="4500"/>
              </a:lnSpc>
              <a:spcBef>
                <a:spcPts val="600"/>
              </a:spcBef>
              <a:buClr>
                <a:srgbClr val="66FFFF"/>
              </a:buClr>
              <a:buSzPct val="75000"/>
              <a:buFont typeface="Arial" pitchFamily="34" charset="0"/>
              <a:buChar char="♥"/>
              <a:defRPr/>
            </a:pPr>
            <a:r>
              <a:rPr lang="th-TH" sz="4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รายงานผลต่อที่ประชุมสัมมนาทุก ๓ เดือน (๒ ครั้ง)</a:t>
            </a:r>
          </a:p>
          <a:p>
            <a:pPr algn="l" eaLnBrk="1" hangingPunct="1">
              <a:lnSpc>
                <a:spcPts val="4500"/>
              </a:lnSpc>
              <a:spcBef>
                <a:spcPts val="600"/>
              </a:spcBef>
              <a:buClr>
                <a:srgbClr val="66FFFF"/>
              </a:buClr>
              <a:buSzPct val="75000"/>
              <a:buFont typeface="Arial" pitchFamily="34" charset="0"/>
              <a:buChar char="♥"/>
              <a:defRPr/>
            </a:pPr>
            <a:r>
              <a:rPr lang="th-TH" sz="4400" b="1" dirty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4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ประเมินผลโดยสื่อสิ่งพิมพ์และสื่อโทรทัศน์</a:t>
            </a: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xmlns="" val="358612867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4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64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64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4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6481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64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673225" y="312738"/>
            <a:ext cx="6103938" cy="53181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Air Force Strategic Planning Model</a:t>
            </a:r>
            <a:endParaRPr lang="th-TH" sz="2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3" name="Rectangle 3"/>
          <p:cNvSpPr>
            <a:spLocks noChangeArrowheads="1"/>
          </p:cNvSpPr>
          <p:nvPr/>
        </p:nvSpPr>
        <p:spPr bwMode="auto">
          <a:xfrm>
            <a:off x="663575" y="1527175"/>
            <a:ext cx="14795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1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Planning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 to Plan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720975" y="1527175"/>
            <a:ext cx="15430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2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Values 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Assessment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5" name="Rectangle 5"/>
          <p:cNvSpPr>
            <a:spLocks noChangeArrowheads="1"/>
          </p:cNvSpPr>
          <p:nvPr/>
        </p:nvSpPr>
        <p:spPr bwMode="auto">
          <a:xfrm>
            <a:off x="4930775" y="1527175"/>
            <a:ext cx="14414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3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Analyze 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Mission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6" name="Rectangle 6"/>
          <p:cNvSpPr>
            <a:spLocks noChangeArrowheads="1"/>
          </p:cNvSpPr>
          <p:nvPr/>
        </p:nvSpPr>
        <p:spPr bwMode="auto">
          <a:xfrm>
            <a:off x="6988175" y="1527175"/>
            <a:ext cx="14668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4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Envision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the Future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7" name="Rectangle 7"/>
          <p:cNvSpPr>
            <a:spLocks noChangeArrowheads="1"/>
          </p:cNvSpPr>
          <p:nvPr/>
        </p:nvSpPr>
        <p:spPr bwMode="auto">
          <a:xfrm>
            <a:off x="1616075" y="2655888"/>
            <a:ext cx="1628775" cy="9286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5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Assess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Current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Capabilities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8" name="Rectangle 8"/>
          <p:cNvSpPr>
            <a:spLocks noChangeArrowheads="1"/>
          </p:cNvSpPr>
          <p:nvPr/>
        </p:nvSpPr>
        <p:spPr bwMode="auto">
          <a:xfrm>
            <a:off x="3756025" y="2674938"/>
            <a:ext cx="11366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6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Gap 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Analysis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69" name="Rectangle 9"/>
          <p:cNvSpPr>
            <a:spLocks noChangeArrowheads="1"/>
          </p:cNvSpPr>
          <p:nvPr/>
        </p:nvSpPr>
        <p:spPr bwMode="auto">
          <a:xfrm>
            <a:off x="5597525" y="2808288"/>
            <a:ext cx="1936750" cy="9286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7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Develop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Strategic Goals 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and Objectives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70" name="Rectangle 10"/>
          <p:cNvSpPr>
            <a:spLocks noChangeArrowheads="1"/>
          </p:cNvSpPr>
          <p:nvPr/>
        </p:nvSpPr>
        <p:spPr bwMode="auto">
          <a:xfrm>
            <a:off x="5260975" y="4122738"/>
            <a:ext cx="20256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8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Develop 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Functional Plans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71" name="Rectangle 11"/>
          <p:cNvSpPr>
            <a:spLocks noChangeArrowheads="1"/>
          </p:cNvSpPr>
          <p:nvPr/>
        </p:nvSpPr>
        <p:spPr bwMode="auto">
          <a:xfrm>
            <a:off x="6683375" y="5343525"/>
            <a:ext cx="16573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9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Implement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Plans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72" name="Rectangle 12"/>
          <p:cNvSpPr>
            <a:spLocks noChangeArrowheads="1"/>
          </p:cNvSpPr>
          <p:nvPr/>
        </p:nvSpPr>
        <p:spPr bwMode="auto">
          <a:xfrm>
            <a:off x="4086225" y="5343525"/>
            <a:ext cx="15430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10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Periodic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Review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873125" y="4370388"/>
            <a:ext cx="1416050" cy="6540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11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Annual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Review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74" name="Line 14"/>
          <p:cNvSpPr>
            <a:spLocks noChangeShapeType="1"/>
          </p:cNvSpPr>
          <p:nvPr/>
        </p:nvSpPr>
        <p:spPr bwMode="auto">
          <a:xfrm>
            <a:off x="533400" y="1371600"/>
            <a:ext cx="80772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75" name="Line 15"/>
          <p:cNvSpPr>
            <a:spLocks noChangeShapeType="1"/>
          </p:cNvSpPr>
          <p:nvPr/>
        </p:nvSpPr>
        <p:spPr bwMode="auto">
          <a:xfrm>
            <a:off x="8610600" y="1371600"/>
            <a:ext cx="0" cy="236220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76" name="Line 16"/>
          <p:cNvSpPr>
            <a:spLocks noChangeShapeType="1"/>
          </p:cNvSpPr>
          <p:nvPr/>
        </p:nvSpPr>
        <p:spPr bwMode="auto">
          <a:xfrm flipH="1">
            <a:off x="2286000" y="3733800"/>
            <a:ext cx="63246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77" name="Line 17"/>
          <p:cNvSpPr>
            <a:spLocks noChangeShapeType="1"/>
          </p:cNvSpPr>
          <p:nvPr/>
        </p:nvSpPr>
        <p:spPr bwMode="auto">
          <a:xfrm>
            <a:off x="2286000" y="3733800"/>
            <a:ext cx="0" cy="129540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78" name="Line 18"/>
          <p:cNvSpPr>
            <a:spLocks noChangeShapeType="1"/>
          </p:cNvSpPr>
          <p:nvPr/>
        </p:nvSpPr>
        <p:spPr bwMode="auto">
          <a:xfrm flipH="1">
            <a:off x="533400" y="5029200"/>
            <a:ext cx="1752600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79" name="Line 19"/>
          <p:cNvSpPr>
            <a:spLocks noChangeShapeType="1"/>
          </p:cNvSpPr>
          <p:nvPr/>
        </p:nvSpPr>
        <p:spPr bwMode="auto">
          <a:xfrm>
            <a:off x="533400" y="1371600"/>
            <a:ext cx="0" cy="365760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0" name="Line 20"/>
          <p:cNvSpPr>
            <a:spLocks noChangeShapeType="1"/>
          </p:cNvSpPr>
          <p:nvPr/>
        </p:nvSpPr>
        <p:spPr bwMode="auto">
          <a:xfrm>
            <a:off x="6400800" y="3733800"/>
            <a:ext cx="0" cy="3810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1" name="Rectangle 21"/>
          <p:cNvSpPr>
            <a:spLocks noChangeArrowheads="1"/>
          </p:cNvSpPr>
          <p:nvPr/>
        </p:nvSpPr>
        <p:spPr bwMode="auto">
          <a:xfrm>
            <a:off x="3930650" y="4140200"/>
            <a:ext cx="4540250" cy="1987550"/>
          </a:xfrm>
          <a:prstGeom prst="rect">
            <a:avLst/>
          </a:prstGeom>
          <a:noFill/>
          <a:ln w="508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2" name="Line 22"/>
          <p:cNvSpPr>
            <a:spLocks noChangeShapeType="1"/>
          </p:cNvSpPr>
          <p:nvPr/>
        </p:nvSpPr>
        <p:spPr bwMode="auto">
          <a:xfrm flipH="1">
            <a:off x="2286000" y="4705350"/>
            <a:ext cx="161925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3" name="Line 23"/>
          <p:cNvSpPr>
            <a:spLocks noChangeShapeType="1"/>
          </p:cNvSpPr>
          <p:nvPr/>
        </p:nvSpPr>
        <p:spPr bwMode="auto">
          <a:xfrm>
            <a:off x="2152650" y="1847850"/>
            <a:ext cx="5715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>
            <a:off x="4267200" y="1847850"/>
            <a:ext cx="666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5" name="Line 25"/>
          <p:cNvSpPr>
            <a:spLocks noChangeShapeType="1"/>
          </p:cNvSpPr>
          <p:nvPr/>
        </p:nvSpPr>
        <p:spPr bwMode="auto">
          <a:xfrm>
            <a:off x="6381750" y="1847850"/>
            <a:ext cx="609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3238500" y="2990850"/>
            <a:ext cx="5143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7" name="Line 27"/>
          <p:cNvSpPr>
            <a:spLocks noChangeShapeType="1"/>
          </p:cNvSpPr>
          <p:nvPr/>
        </p:nvSpPr>
        <p:spPr bwMode="auto">
          <a:xfrm>
            <a:off x="4895850" y="3067050"/>
            <a:ext cx="7048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8" name="Line 28"/>
          <p:cNvSpPr>
            <a:spLocks noChangeShapeType="1"/>
          </p:cNvSpPr>
          <p:nvPr/>
        </p:nvSpPr>
        <p:spPr bwMode="auto">
          <a:xfrm flipH="1">
            <a:off x="5638800" y="5657850"/>
            <a:ext cx="10477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89" name="Line 29"/>
          <p:cNvSpPr>
            <a:spLocks noChangeShapeType="1"/>
          </p:cNvSpPr>
          <p:nvPr/>
        </p:nvSpPr>
        <p:spPr bwMode="auto">
          <a:xfrm flipV="1">
            <a:off x="4438650" y="4572000"/>
            <a:ext cx="819150" cy="762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0" name="Rectangle 30"/>
          <p:cNvSpPr>
            <a:spLocks noChangeArrowheads="1"/>
          </p:cNvSpPr>
          <p:nvPr/>
        </p:nvSpPr>
        <p:spPr bwMode="auto">
          <a:xfrm>
            <a:off x="3349625" y="960438"/>
            <a:ext cx="2647950" cy="417512"/>
          </a:xfrm>
          <a:prstGeom prst="rect">
            <a:avLst/>
          </a:prstGeom>
          <a:noFill/>
          <a:ln w="508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SENIOR LEADERSHIP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91" name="Rectangle 31"/>
          <p:cNvSpPr>
            <a:spLocks noChangeArrowheads="1"/>
          </p:cNvSpPr>
          <p:nvPr/>
        </p:nvSpPr>
        <p:spPr bwMode="auto">
          <a:xfrm>
            <a:off x="911225" y="5418138"/>
            <a:ext cx="3003550" cy="417512"/>
          </a:xfrm>
          <a:prstGeom prst="rect">
            <a:avLst/>
          </a:prstGeom>
          <a:noFill/>
          <a:ln w="5080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MID</a:t>
            </a:r>
            <a:r>
              <a:rPr lang="th-TH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-</a:t>
            </a:r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LEVEL LEADERSHIP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40992" name="Line 32"/>
          <p:cNvSpPr>
            <a:spLocks noChangeShapeType="1"/>
          </p:cNvSpPr>
          <p:nvPr/>
        </p:nvSpPr>
        <p:spPr bwMode="auto">
          <a:xfrm>
            <a:off x="7677150" y="2190750"/>
            <a:ext cx="0" cy="1905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3" name="Line 33"/>
          <p:cNvSpPr>
            <a:spLocks noChangeShapeType="1"/>
          </p:cNvSpPr>
          <p:nvPr/>
        </p:nvSpPr>
        <p:spPr bwMode="auto">
          <a:xfrm>
            <a:off x="1200150" y="2400300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4" name="Line 34"/>
          <p:cNvSpPr>
            <a:spLocks noChangeShapeType="1"/>
          </p:cNvSpPr>
          <p:nvPr/>
        </p:nvSpPr>
        <p:spPr bwMode="auto">
          <a:xfrm>
            <a:off x="1200150" y="3086100"/>
            <a:ext cx="419100" cy="190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5" name="Line 35"/>
          <p:cNvSpPr>
            <a:spLocks noChangeShapeType="1"/>
          </p:cNvSpPr>
          <p:nvPr/>
        </p:nvSpPr>
        <p:spPr bwMode="auto">
          <a:xfrm flipH="1">
            <a:off x="762000" y="4629150"/>
            <a:ext cx="1143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6" name="Line 36"/>
          <p:cNvSpPr>
            <a:spLocks noChangeShapeType="1"/>
          </p:cNvSpPr>
          <p:nvPr/>
        </p:nvSpPr>
        <p:spPr bwMode="auto">
          <a:xfrm flipV="1">
            <a:off x="742950" y="2190750"/>
            <a:ext cx="0" cy="2438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7" name="Line 37"/>
          <p:cNvSpPr>
            <a:spLocks noChangeShapeType="1"/>
          </p:cNvSpPr>
          <p:nvPr/>
        </p:nvSpPr>
        <p:spPr bwMode="auto">
          <a:xfrm flipH="1">
            <a:off x="1200150" y="2381250"/>
            <a:ext cx="6477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8" name="Line 38"/>
          <p:cNvSpPr>
            <a:spLocks noChangeShapeType="1"/>
          </p:cNvSpPr>
          <p:nvPr/>
        </p:nvSpPr>
        <p:spPr bwMode="auto">
          <a:xfrm>
            <a:off x="7315200" y="4495800"/>
            <a:ext cx="6858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4953000" y="4932363"/>
            <a:ext cx="2952750" cy="1163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>
              <a:lnSpc>
                <a:spcPct val="65000"/>
              </a:lnSpc>
            </a:pPr>
            <a:r>
              <a:rPr lang="th-TH" sz="3600" smtClean="0">
                <a:solidFill>
                  <a:srgbClr val="FFFF00"/>
                </a:solidFill>
                <a:latin typeface="DilleniaUPC" pitchFamily="18" charset="-34"/>
              </a:rPr>
              <a:t>คุณภาพต่อเนื่อง </a:t>
            </a:r>
            <a:r>
              <a:rPr lang="en-US" sz="3600" smtClean="0">
                <a:solidFill>
                  <a:srgbClr val="FFFF00"/>
                </a:solidFill>
                <a:latin typeface="DilleniaUPC" pitchFamily="18" charset="-34"/>
              </a:rPr>
              <a:t>CIP.</a:t>
            </a:r>
            <a:endParaRPr lang="th-TH" sz="3600" smtClean="0">
              <a:solidFill>
                <a:srgbClr val="FFFF00"/>
              </a:solidFill>
              <a:latin typeface="DilleniaUPC" pitchFamily="18" charset="-34"/>
            </a:endParaRPr>
          </a:p>
          <a:p>
            <a:pPr>
              <a:lnSpc>
                <a:spcPct val="65000"/>
              </a:lnSpc>
            </a:pPr>
            <a:r>
              <a:rPr lang="en-US" sz="3600" smtClean="0">
                <a:solidFill>
                  <a:srgbClr val="FFFF00"/>
                </a:solidFill>
                <a:latin typeface="DilleniaUPC" pitchFamily="18" charset="-34"/>
              </a:rPr>
              <a:t>        QCC</a:t>
            </a:r>
            <a:endParaRPr lang="th-TH" sz="3600" smtClean="0">
              <a:solidFill>
                <a:srgbClr val="FFFF00"/>
              </a:solidFill>
              <a:latin typeface="DilleniaUPC" pitchFamily="18" charset="-34"/>
            </a:endParaRPr>
          </a:p>
          <a:p>
            <a:pPr>
              <a:lnSpc>
                <a:spcPct val="65000"/>
              </a:lnSpc>
            </a:pPr>
            <a:r>
              <a:rPr lang="en-US" sz="3600" smtClean="0">
                <a:solidFill>
                  <a:srgbClr val="FFFF00"/>
                </a:solidFill>
                <a:latin typeface="DilleniaUPC" pitchFamily="18" charset="-34"/>
              </a:rPr>
              <a:t>      KAIZEN</a:t>
            </a:r>
            <a:endParaRPr lang="th-TH" sz="3600" smtClean="0">
              <a:solidFill>
                <a:srgbClr val="FFFF00"/>
              </a:solidFill>
              <a:latin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3535450"/>
      </p:ext>
    </p:extLst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499100" y="461963"/>
            <a:ext cx="2986088" cy="447675"/>
          </a:xfrm>
          <a:prstGeom prst="rect">
            <a:avLst/>
          </a:prstGeom>
          <a:noFill/>
          <a:ln w="508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20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7-Step QAF CIP Model </a:t>
            </a:r>
            <a:endParaRPr lang="th-TH" sz="20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6867" name="Oval 3"/>
          <p:cNvSpPr>
            <a:spLocks noChangeArrowheads="1"/>
          </p:cNvSpPr>
          <p:nvPr/>
        </p:nvSpPr>
        <p:spPr bwMode="auto">
          <a:xfrm>
            <a:off x="4064000" y="2959100"/>
            <a:ext cx="1016000" cy="939800"/>
          </a:xfrm>
          <a:prstGeom prst="ellipse">
            <a:avLst/>
          </a:prstGeom>
          <a:solidFill>
            <a:schemeClr val="bg1"/>
          </a:solidFill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4572000" y="3429000"/>
            <a:ext cx="3492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D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4184650" y="3448050"/>
            <a:ext cx="336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S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4222750" y="3062288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A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4114800" y="3429000"/>
            <a:ext cx="914400" cy="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4572000" y="2971800"/>
            <a:ext cx="0" cy="914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711200" y="1854200"/>
            <a:ext cx="2311400" cy="8636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3416300" y="1092200"/>
            <a:ext cx="2311400" cy="8636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1778000" y="5054600"/>
            <a:ext cx="2311400" cy="8636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6" name="Oval 12"/>
          <p:cNvSpPr>
            <a:spLocks noChangeArrowheads="1"/>
          </p:cNvSpPr>
          <p:nvPr/>
        </p:nvSpPr>
        <p:spPr bwMode="auto">
          <a:xfrm>
            <a:off x="558800" y="3454400"/>
            <a:ext cx="2311400" cy="8636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4978400" y="5054600"/>
            <a:ext cx="2311400" cy="8636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8" name="Oval 14"/>
          <p:cNvSpPr>
            <a:spLocks noChangeArrowheads="1"/>
          </p:cNvSpPr>
          <p:nvPr/>
        </p:nvSpPr>
        <p:spPr bwMode="auto">
          <a:xfrm>
            <a:off x="6197600" y="3454400"/>
            <a:ext cx="2311400" cy="8636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79" name="Oval 15"/>
          <p:cNvSpPr>
            <a:spLocks noChangeArrowheads="1"/>
          </p:cNvSpPr>
          <p:nvPr/>
        </p:nvSpPr>
        <p:spPr bwMode="auto">
          <a:xfrm>
            <a:off x="6045200" y="1854200"/>
            <a:ext cx="2311400" cy="863600"/>
          </a:xfrm>
          <a:prstGeom prst="ellips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3571875" y="1163638"/>
            <a:ext cx="1995488" cy="72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65000"/>
              </a:lnSpc>
            </a:pPr>
            <a:r>
              <a:rPr lang="en-US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1</a:t>
            </a:r>
            <a:r>
              <a:rPr lang="th-TH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พิจารณาโอกาส</a:t>
            </a:r>
          </a:p>
          <a:p>
            <a:pPr>
              <a:lnSpc>
                <a:spcPct val="65000"/>
              </a:lnSpc>
            </a:pP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ในการแก้ปัญหา</a:t>
            </a:r>
          </a:p>
        </p:txBody>
      </p:sp>
      <p:sp>
        <p:nvSpPr>
          <p:cNvPr id="36881" name="Rectangle 17"/>
          <p:cNvSpPr>
            <a:spLocks noChangeArrowheads="1"/>
          </p:cNvSpPr>
          <p:nvPr/>
        </p:nvSpPr>
        <p:spPr bwMode="auto">
          <a:xfrm>
            <a:off x="6613525" y="1908175"/>
            <a:ext cx="1403350" cy="774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70000"/>
              </a:lnSpc>
            </a:pPr>
            <a:r>
              <a:rPr lang="en-US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2</a:t>
            </a:r>
            <a:r>
              <a:rPr lang="th-TH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พิจารณา</a:t>
            </a:r>
          </a:p>
          <a:p>
            <a:pPr>
              <a:lnSpc>
                <a:spcPct val="70000"/>
              </a:lnSpc>
            </a:pP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กระบวนการ</a:t>
            </a:r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6613525" y="3489325"/>
            <a:ext cx="160972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75000"/>
              </a:lnSpc>
            </a:pPr>
            <a:r>
              <a:rPr lang="en-US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3</a:t>
            </a:r>
            <a:r>
              <a:rPr lang="th-TH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.</a:t>
            </a:r>
            <a:r>
              <a:rPr lang="th-TH" sz="16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  </a:t>
            </a: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วิเคราะห์หา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หนทางปฏิบัติ</a:t>
            </a: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5318125" y="5151438"/>
            <a:ext cx="16446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4</a:t>
            </a:r>
            <a:r>
              <a:rPr lang="th-TH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.</a:t>
            </a:r>
            <a:r>
              <a:rPr lang="th-TH" sz="16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  </a:t>
            </a: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นำไปปฏิบัติ</a:t>
            </a: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2041525" y="5165725"/>
            <a:ext cx="17383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75000"/>
              </a:lnSpc>
            </a:pPr>
            <a:r>
              <a:rPr lang="en-US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5</a:t>
            </a:r>
            <a:r>
              <a:rPr lang="th-TH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ศึกษาผลการ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    ปฏิบัติ</a:t>
            </a: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822325" y="3489325"/>
            <a:ext cx="14605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75000"/>
              </a:lnSpc>
            </a:pPr>
            <a:r>
              <a:rPr lang="en-US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6</a:t>
            </a:r>
            <a:r>
              <a:rPr lang="th-TH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มาตรฐาน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   การปฏิบัติ</a:t>
            </a: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1127125" y="1889125"/>
            <a:ext cx="160496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75000"/>
              </a:lnSpc>
            </a:pPr>
            <a:r>
              <a:rPr lang="en-US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7</a:t>
            </a:r>
            <a:r>
              <a:rPr lang="th-TH" sz="1600" smtClean="0">
                <a:solidFill>
                  <a:srgbClr val="00FFFF"/>
                </a:solidFill>
                <a:latin typeface="Arial" pitchFamily="34" charset="0"/>
                <a:cs typeface="Angsana New" pitchFamily="18" charset="-34"/>
              </a:rPr>
              <a:t>.  </a:t>
            </a: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วางแผน 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00FFFF"/>
                </a:solidFill>
                <a:latin typeface="DilleniaUPC" pitchFamily="18" charset="-34"/>
              </a:rPr>
              <a:t>สำหรับอนาคต</a:t>
            </a:r>
          </a:p>
        </p:txBody>
      </p:sp>
      <p:sp>
        <p:nvSpPr>
          <p:cNvPr id="36887" name="Line 23"/>
          <p:cNvSpPr>
            <a:spLocks noChangeShapeType="1"/>
          </p:cNvSpPr>
          <p:nvPr/>
        </p:nvSpPr>
        <p:spPr bwMode="auto">
          <a:xfrm>
            <a:off x="5791200" y="1600200"/>
            <a:ext cx="7620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88" name="Line 24"/>
          <p:cNvSpPr>
            <a:spLocks noChangeShapeType="1"/>
          </p:cNvSpPr>
          <p:nvPr/>
        </p:nvSpPr>
        <p:spPr bwMode="auto">
          <a:xfrm>
            <a:off x="7391400" y="2743200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89" name="Line 25"/>
          <p:cNvSpPr>
            <a:spLocks noChangeShapeType="1"/>
          </p:cNvSpPr>
          <p:nvPr/>
        </p:nvSpPr>
        <p:spPr bwMode="auto">
          <a:xfrm flipH="1">
            <a:off x="6934200" y="4343400"/>
            <a:ext cx="4572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0" name="Line 26"/>
          <p:cNvSpPr>
            <a:spLocks noChangeShapeType="1"/>
          </p:cNvSpPr>
          <p:nvPr/>
        </p:nvSpPr>
        <p:spPr bwMode="auto">
          <a:xfrm flipH="1">
            <a:off x="4191000" y="5486400"/>
            <a:ext cx="762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1" name="Line 27"/>
          <p:cNvSpPr>
            <a:spLocks noChangeShapeType="1"/>
          </p:cNvSpPr>
          <p:nvPr/>
        </p:nvSpPr>
        <p:spPr bwMode="auto">
          <a:xfrm flipH="1" flipV="1">
            <a:off x="1676400" y="4343400"/>
            <a:ext cx="3810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2" name="Line 28"/>
          <p:cNvSpPr>
            <a:spLocks noChangeShapeType="1"/>
          </p:cNvSpPr>
          <p:nvPr/>
        </p:nvSpPr>
        <p:spPr bwMode="auto">
          <a:xfrm flipV="1">
            <a:off x="1676400" y="2743200"/>
            <a:ext cx="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3" name="Line 29"/>
          <p:cNvSpPr>
            <a:spLocks noChangeShapeType="1"/>
          </p:cNvSpPr>
          <p:nvPr/>
        </p:nvSpPr>
        <p:spPr bwMode="auto">
          <a:xfrm flipV="1">
            <a:off x="1828800" y="1524000"/>
            <a:ext cx="152400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4" name="Line 30"/>
          <p:cNvSpPr>
            <a:spLocks noChangeShapeType="1"/>
          </p:cNvSpPr>
          <p:nvPr/>
        </p:nvSpPr>
        <p:spPr bwMode="auto">
          <a:xfrm flipV="1">
            <a:off x="4953000" y="2971800"/>
            <a:ext cx="152400" cy="152400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5" name="Rectangle 31"/>
          <p:cNvSpPr>
            <a:spLocks noChangeArrowheads="1"/>
          </p:cNvSpPr>
          <p:nvPr/>
        </p:nvSpPr>
        <p:spPr bwMode="auto">
          <a:xfrm>
            <a:off x="4594225" y="3062288"/>
            <a:ext cx="336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en-US" sz="1800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rPr>
              <a:t>P</a:t>
            </a:r>
            <a:endParaRPr lang="th-TH" sz="1800" smtClean="0">
              <a:solidFill>
                <a:srgbClr val="FFFFFF"/>
              </a:solidFill>
              <a:latin typeface="Arial" pitchFamily="34" charset="0"/>
              <a:cs typeface="Angsana New" pitchFamily="18" charset="-34"/>
            </a:endParaRPr>
          </a:p>
        </p:txBody>
      </p:sp>
      <p:sp>
        <p:nvSpPr>
          <p:cNvPr id="36896" name="Line 32"/>
          <p:cNvSpPr>
            <a:spLocks noChangeShapeType="1"/>
          </p:cNvSpPr>
          <p:nvPr/>
        </p:nvSpPr>
        <p:spPr bwMode="auto">
          <a:xfrm flipH="1" flipV="1">
            <a:off x="4572000" y="1981200"/>
            <a:ext cx="533400" cy="990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7" name="Line 33"/>
          <p:cNvSpPr>
            <a:spLocks noChangeShapeType="1"/>
          </p:cNvSpPr>
          <p:nvPr/>
        </p:nvSpPr>
        <p:spPr bwMode="auto">
          <a:xfrm flipV="1">
            <a:off x="5105400" y="2362200"/>
            <a:ext cx="990600" cy="609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8" name="Line 34"/>
          <p:cNvSpPr>
            <a:spLocks noChangeShapeType="1"/>
          </p:cNvSpPr>
          <p:nvPr/>
        </p:nvSpPr>
        <p:spPr bwMode="auto">
          <a:xfrm>
            <a:off x="5105400" y="2971800"/>
            <a:ext cx="1143000" cy="8382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899" name="Line 35"/>
          <p:cNvSpPr>
            <a:spLocks noChangeShapeType="1"/>
          </p:cNvSpPr>
          <p:nvPr/>
        </p:nvSpPr>
        <p:spPr bwMode="auto">
          <a:xfrm flipH="1" flipV="1">
            <a:off x="3048000" y="2286000"/>
            <a:ext cx="20574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0" name="Line 36"/>
          <p:cNvSpPr>
            <a:spLocks noChangeShapeType="1"/>
          </p:cNvSpPr>
          <p:nvPr/>
        </p:nvSpPr>
        <p:spPr bwMode="auto">
          <a:xfrm>
            <a:off x="4953000" y="3733800"/>
            <a:ext cx="1143000" cy="1295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1" name="Line 37"/>
          <p:cNvSpPr>
            <a:spLocks noChangeShapeType="1"/>
          </p:cNvSpPr>
          <p:nvPr/>
        </p:nvSpPr>
        <p:spPr bwMode="auto">
          <a:xfrm flipH="1">
            <a:off x="2971800" y="3733800"/>
            <a:ext cx="1219200" cy="12954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2" name="Line 38"/>
          <p:cNvSpPr>
            <a:spLocks noChangeShapeType="1"/>
          </p:cNvSpPr>
          <p:nvPr/>
        </p:nvSpPr>
        <p:spPr bwMode="auto">
          <a:xfrm flipH="1">
            <a:off x="2819400" y="3124200"/>
            <a:ext cx="13716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3" name="Line 39"/>
          <p:cNvSpPr>
            <a:spLocks noChangeShapeType="1"/>
          </p:cNvSpPr>
          <p:nvPr/>
        </p:nvSpPr>
        <p:spPr bwMode="auto">
          <a:xfrm flipH="1" flipV="1">
            <a:off x="2971800" y="2438400"/>
            <a:ext cx="1219200" cy="685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4" name="Rectangle 40"/>
          <p:cNvSpPr>
            <a:spLocks noChangeArrowheads="1"/>
          </p:cNvSpPr>
          <p:nvPr/>
        </p:nvSpPr>
        <p:spPr bwMode="auto">
          <a:xfrm>
            <a:off x="2422525" y="212725"/>
            <a:ext cx="19145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FFFF00"/>
                </a:solidFill>
                <a:latin typeface="DilleniaUPC" pitchFamily="18" charset="-34"/>
              </a:rPr>
              <a:t>เป้าหมาย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FFFF00"/>
                </a:solidFill>
                <a:latin typeface="DilleniaUPC" pitchFamily="18" charset="-34"/>
              </a:rPr>
              <a:t>ลำดับความสำคัญ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FFFF00"/>
                </a:solidFill>
                <a:latin typeface="DilleniaUPC" pitchFamily="18" charset="-34"/>
              </a:rPr>
              <a:t>ของหน่วย</a:t>
            </a:r>
          </a:p>
        </p:txBody>
      </p:sp>
      <p:sp>
        <p:nvSpPr>
          <p:cNvPr id="36905" name="Rectangle 41"/>
          <p:cNvSpPr>
            <a:spLocks noChangeArrowheads="1"/>
          </p:cNvSpPr>
          <p:nvPr/>
        </p:nvSpPr>
        <p:spPr bwMode="auto">
          <a:xfrm>
            <a:off x="0" y="288925"/>
            <a:ext cx="20923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FFCCFF"/>
                </a:solidFill>
                <a:latin typeface="DilleniaUPC" pitchFamily="18" charset="-34"/>
              </a:rPr>
              <a:t>กระบวนการ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FFCCFF"/>
                </a:solidFill>
                <a:latin typeface="DilleniaUPC" pitchFamily="18" charset="-34"/>
              </a:rPr>
              <a:t>ขีดความสามารถ</a:t>
            </a:r>
          </a:p>
          <a:p>
            <a:pPr>
              <a:lnSpc>
                <a:spcPct val="75000"/>
              </a:lnSpc>
            </a:pPr>
            <a:r>
              <a:rPr lang="th-TH" sz="3200" smtClean="0">
                <a:solidFill>
                  <a:srgbClr val="FFCCFF"/>
                </a:solidFill>
                <a:latin typeface="DilleniaUPC" pitchFamily="18" charset="-34"/>
              </a:rPr>
              <a:t>ที่ได้รับการปรับปรุง</a:t>
            </a:r>
          </a:p>
        </p:txBody>
      </p:sp>
      <p:sp>
        <p:nvSpPr>
          <p:cNvPr id="36906" name="Line 42"/>
          <p:cNvSpPr>
            <a:spLocks noChangeShapeType="1"/>
          </p:cNvSpPr>
          <p:nvPr/>
        </p:nvSpPr>
        <p:spPr bwMode="auto">
          <a:xfrm>
            <a:off x="4267200" y="609600"/>
            <a:ext cx="457200" cy="762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7" name="Line 43"/>
          <p:cNvSpPr>
            <a:spLocks noChangeShapeType="1"/>
          </p:cNvSpPr>
          <p:nvPr/>
        </p:nvSpPr>
        <p:spPr bwMode="auto">
          <a:xfrm>
            <a:off x="4724400" y="685800"/>
            <a:ext cx="152400" cy="3810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8" name="Line 44"/>
          <p:cNvSpPr>
            <a:spLocks noChangeShapeType="1"/>
          </p:cNvSpPr>
          <p:nvPr/>
        </p:nvSpPr>
        <p:spPr bwMode="auto">
          <a:xfrm>
            <a:off x="1524000" y="457200"/>
            <a:ext cx="838200" cy="762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09" name="Line 45"/>
          <p:cNvSpPr>
            <a:spLocks noChangeShapeType="1"/>
          </p:cNvSpPr>
          <p:nvPr/>
        </p:nvSpPr>
        <p:spPr bwMode="auto">
          <a:xfrm flipH="1" flipV="1">
            <a:off x="1295400" y="1371600"/>
            <a:ext cx="304800" cy="457200"/>
          </a:xfrm>
          <a:prstGeom prst="line">
            <a:avLst/>
          </a:prstGeom>
          <a:noFill/>
          <a:ln w="38100" cmpd="dbl">
            <a:solidFill>
              <a:schemeClr val="tx1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th-TH" sz="3200" b="0" smtClean="0">
              <a:solidFill>
                <a:srgbClr val="FFFFFF"/>
              </a:solidFill>
              <a:latin typeface="DilleniaUPC" pitchFamily="18" charset="-34"/>
            </a:endParaRPr>
          </a:p>
        </p:txBody>
      </p:sp>
      <p:sp>
        <p:nvSpPr>
          <p:cNvPr id="36910" name="Rectangle 46"/>
          <p:cNvSpPr>
            <a:spLocks noChangeArrowheads="1"/>
          </p:cNvSpPr>
          <p:nvPr/>
        </p:nvSpPr>
        <p:spPr bwMode="auto">
          <a:xfrm>
            <a:off x="442913" y="6032500"/>
            <a:ext cx="84455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th-TH" sz="4800" smtClean="0">
                <a:solidFill>
                  <a:srgbClr val="FFC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illeniaUPC" pitchFamily="18" charset="-34"/>
              </a:rPr>
              <a:t>ขั้นตอนการพัฒนาคุณภาพแบบต่อเนื่องของ ทอ.สหรัฐฯ</a:t>
            </a:r>
          </a:p>
        </p:txBody>
      </p:sp>
      <p:sp>
        <p:nvSpPr>
          <p:cNvPr id="2" name="Rectangle 1"/>
          <p:cNvSpPr/>
          <p:nvPr/>
        </p:nvSpPr>
        <p:spPr>
          <a:xfrm>
            <a:off x="3034558" y="4017838"/>
            <a:ext cx="30748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ปัญหา “ค่านิยม”</a:t>
            </a:r>
            <a:endParaRPr lang="en-US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4706638"/>
      </p:ext>
    </p:extLst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66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การพัฒนาจริยธรรมข้าราชการรัฐสภา</a:t>
            </a: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endParaRPr lang="th-TH" sz="24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107504" y="1628800"/>
            <a:ext cx="8964488" cy="4969297"/>
          </a:xfrm>
        </p:spPr>
        <p:txBody>
          <a:bodyPr/>
          <a:lstStyle/>
          <a:p>
            <a:pPr marL="857250" indent="-857250" algn="just">
              <a:lnSpc>
                <a:spcPts val="7000"/>
              </a:lnSpc>
              <a:buClr>
                <a:srgbClr val="FF66FF"/>
              </a:buClr>
              <a:buSzPct val="75000"/>
              <a:buFont typeface="Wingdings" pitchFamily="2" charset="2"/>
              <a:buChar char=""/>
            </a:pPr>
            <a:r>
              <a:rPr lang="th-TH" sz="60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ผู้นำทุกระดับเป็นแบบอย่าง/สนับสนุน</a:t>
            </a:r>
          </a:p>
          <a:p>
            <a:pPr marL="857250" indent="-857250" algn="just">
              <a:lnSpc>
                <a:spcPts val="7000"/>
              </a:lnSpc>
              <a:buClr>
                <a:srgbClr val="FF66FF"/>
              </a:buClr>
              <a:buSzPct val="75000"/>
              <a:buFont typeface="Wingdings" pitchFamily="2" charset="2"/>
              <a:buChar char=""/>
            </a:pPr>
            <a:r>
              <a:rPr lang="th-TH" sz="60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ผบ.กลุ่มงานแสวงหา “ค่านิยม” กลุ่ม</a:t>
            </a:r>
          </a:p>
          <a:p>
            <a:pPr marL="857250" indent="-857250" algn="just">
              <a:lnSpc>
                <a:spcPts val="7000"/>
              </a:lnSpc>
              <a:buClr>
                <a:srgbClr val="FF66FF"/>
              </a:buClr>
              <a:buSzPct val="75000"/>
              <a:buFont typeface="Wingdings" pitchFamily="2" charset="2"/>
              <a:buChar char=""/>
            </a:pPr>
            <a:r>
              <a:rPr lang="th-TH" sz="60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“ปัญหาที่อยากแก้ – ความดีที่อยากทำ”</a:t>
            </a:r>
          </a:p>
          <a:p>
            <a:pPr marL="857250" indent="-857250" algn="just">
              <a:lnSpc>
                <a:spcPts val="7000"/>
              </a:lnSpc>
              <a:buClr>
                <a:srgbClr val="FF66FF"/>
              </a:buClr>
              <a:buSzPct val="75000"/>
              <a:buFont typeface="Wingdings" pitchFamily="2" charset="2"/>
              <a:buChar char=""/>
            </a:pPr>
            <a:r>
              <a:rPr lang="th-TH" sz="60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“1 ความดี” - วัฒนธรรมกลุ่ม - รัฐสภา</a:t>
            </a:r>
          </a:p>
          <a:p>
            <a:pPr marL="857250" indent="-857250" algn="just">
              <a:lnSpc>
                <a:spcPts val="7000"/>
              </a:lnSpc>
              <a:buClr>
                <a:srgbClr val="FF66FF"/>
              </a:buClr>
              <a:buSzPct val="75000"/>
              <a:buFont typeface="Wingdings" pitchFamily="2" charset="2"/>
              <a:buChar char=""/>
            </a:pPr>
            <a:r>
              <a:rPr lang="th-TH" sz="60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วิธีสร้างความดี </a:t>
            </a:r>
            <a:r>
              <a:rPr lang="en-US" sz="60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60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มาตรฐานจริยธรรม</a:t>
            </a:r>
          </a:p>
          <a:p>
            <a:pPr marL="857250" indent="-857250" algn="just">
              <a:lnSpc>
                <a:spcPts val="7000"/>
              </a:lnSpc>
              <a:buClr>
                <a:srgbClr val="FF66FF"/>
              </a:buClr>
              <a:buSzPct val="75000"/>
              <a:buFont typeface="Wingdings" pitchFamily="2" charset="2"/>
              <a:buChar char=""/>
            </a:pPr>
            <a:endParaRPr lang="th-TH" sz="6600" b="1" dirty="0">
              <a:solidFill>
                <a:srgbClr val="00FF00"/>
              </a:solidFill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041148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66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การพัฒนาจริยธรรมข้าราชการรัฐสภา</a:t>
            </a: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endParaRPr lang="th-TH" sz="24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0" y="1628800"/>
            <a:ext cx="9071992" cy="4969297"/>
          </a:xfrm>
        </p:spPr>
        <p:txBody>
          <a:bodyPr/>
          <a:lstStyle/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สัมมนา ครั้งที่ ๑ </a:t>
            </a:r>
            <a:r>
              <a:rPr lang="en-US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 เรียนรู้กระบวนการ(ก.ย.๕๙)</a:t>
            </a: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ทำกิจกรรมในกลุ่มงาน ๓ เดือน(ต.ค.-ธ.ค.๕๙)</a:t>
            </a:r>
            <a:endParaRPr lang="th-TH" sz="4800" b="1" dirty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สัมมนา ครั้งที่ ๒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 แลกเปลี่ยนเรียนรู้(ธ.ค.๕๙)</a:t>
            </a:r>
            <a:endParaRPr lang="th-TH" sz="4800" b="1" dirty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พัฒนากระบวนการ/สื่อสิ่งพิมพ์สัมภาษณ์(ม.ค.-มี.ค.๖๐)</a:t>
            </a:r>
            <a:endParaRPr lang="th-TH" sz="4800" b="1" dirty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สัมมนา ครั้งที่ ๓ </a:t>
            </a:r>
            <a:r>
              <a:rPr lang="en-US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</a:t>
            </a:r>
            <a:r>
              <a:rPr lang="th-TH" sz="40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สรุปค่านิยม/มาตรฐานจริยธรรม(มี.ค.๖๐)</a:t>
            </a:r>
            <a:endParaRPr lang="th-TH" sz="4800" b="1" dirty="0" smtClean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สัมภาษณ์วิทยุ/โทรทัศน์รัฐสภา(เม.ย.-ก.ย.๖๐)</a:t>
            </a:r>
          </a:p>
          <a:p>
            <a:pPr marL="857250" indent="-857250" algn="just">
              <a:lnSpc>
                <a:spcPts val="7000"/>
              </a:lnSpc>
              <a:buClr>
                <a:srgbClr val="FF66FF"/>
              </a:buClr>
              <a:buSzPct val="75000"/>
              <a:buFont typeface="Wingdings" pitchFamily="2" charset="2"/>
              <a:buChar char=""/>
            </a:pPr>
            <a:endParaRPr lang="th-TH" sz="6600" b="1" dirty="0">
              <a:solidFill>
                <a:srgbClr val="00FF00"/>
              </a:solidFill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53605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Documents\Pictures\IMG_055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9375" y="-27384"/>
            <a:ext cx="50149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1"/>
          <p:cNvSpPr/>
          <p:nvPr/>
        </p:nvSpPr>
        <p:spPr bwMode="auto">
          <a:xfrm>
            <a:off x="5004048" y="4221088"/>
            <a:ext cx="2016224" cy="1656184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h-TH" b="0" smtClean="0">
              <a:solidFill>
                <a:srgbClr val="FFFFFF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72008" y="5273913"/>
            <a:ext cx="925252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eaLnBrk="1" hangingPunct="1"/>
            <a:r>
              <a:rPr lang="th-TH" sz="8000" dirty="0" smtClean="0">
                <a:ln w="31550" cmpd="sng">
                  <a:gradFill>
                    <a:gsLst>
                      <a:gs pos="25000">
                        <a:srgbClr val="FF9900">
                          <a:shade val="25000"/>
                          <a:satMod val="190000"/>
                        </a:srgbClr>
                      </a:gs>
                      <a:gs pos="80000">
                        <a:srgbClr val="FF9900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DilleniaUPC" pitchFamily="18" charset="-34"/>
              </a:rPr>
              <a:t>“คุณธรรม </a:t>
            </a:r>
            <a:r>
              <a:rPr lang="en-US" sz="8000" dirty="0" smtClean="0">
                <a:ln w="31550" cmpd="sng">
                  <a:gradFill>
                    <a:gsLst>
                      <a:gs pos="25000">
                        <a:srgbClr val="FF9900">
                          <a:shade val="25000"/>
                          <a:satMod val="190000"/>
                        </a:srgbClr>
                      </a:gs>
                      <a:gs pos="80000">
                        <a:srgbClr val="FF9900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DilleniaUPC" pitchFamily="18" charset="-34"/>
              </a:rPr>
              <a:t>: </a:t>
            </a:r>
            <a:r>
              <a:rPr lang="th-TH" sz="8000" dirty="0" smtClean="0">
                <a:ln w="31550" cmpd="sng">
                  <a:gradFill>
                    <a:gsLst>
                      <a:gs pos="25000">
                        <a:srgbClr val="FF9900">
                          <a:shade val="25000"/>
                          <a:satMod val="190000"/>
                        </a:srgbClr>
                      </a:gs>
                      <a:gs pos="80000">
                        <a:srgbClr val="FF9900">
                          <a:tint val="75000"/>
                          <a:satMod val="19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DilleniaUPC" pitchFamily="18" charset="-34"/>
              </a:rPr>
              <a:t>มาตรฐานความเป็นคน”</a:t>
            </a:r>
            <a:endParaRPr lang="en-US" sz="8000" dirty="0">
              <a:ln w="31550" cmpd="sng">
                <a:gradFill>
                  <a:gsLst>
                    <a:gs pos="25000">
                      <a:srgbClr val="FF9900">
                        <a:shade val="25000"/>
                        <a:satMod val="190000"/>
                      </a:srgbClr>
                    </a:gs>
                    <a:gs pos="80000">
                      <a:srgbClr val="FF9900">
                        <a:tint val="75000"/>
                        <a:satMod val="19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87997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80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เสวนา ผบ.กลุ่มงาน</a:t>
            </a: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endParaRPr lang="th-TH" sz="24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0" y="1628800"/>
            <a:ext cx="9071992" cy="5229200"/>
          </a:xfrm>
        </p:spPr>
        <p:txBody>
          <a:bodyPr/>
          <a:lstStyle/>
          <a:p>
            <a:pPr marL="685800" indent="-685800" algn="just">
              <a:lnSpc>
                <a:spcPct val="20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“ท่านมีความดีอะไรจึงได้รับเลือกมาเป็น “ผบ.กลุ่มงาน”</a:t>
            </a:r>
          </a:p>
          <a:p>
            <a:pPr marL="685800" indent="-685800" algn="just">
              <a:lnSpc>
                <a:spcPct val="20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“ทำไมท่านจึงมีความดีนั้น”</a:t>
            </a:r>
          </a:p>
          <a:p>
            <a:pPr marL="685800" indent="-685800" algn="just">
              <a:lnSpc>
                <a:spcPct val="20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“ท่านจะสอนให้ลูกน้องมีความดีอย่างท่านได้อย่างไร”</a:t>
            </a:r>
          </a:p>
        </p:txBody>
      </p:sp>
    </p:spTree>
    <p:extLst>
      <p:ext uri="{BB962C8B-B14F-4D97-AF65-F5344CB8AC3E}">
        <p14:creationId xmlns:p14="http://schemas.microsoft.com/office/powerpoint/2010/main" xmlns="" val="222845431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80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ประชุมกลุ่มคนในหน่วยงาน</a:t>
            </a: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endParaRPr lang="th-TH" sz="24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0" y="1628800"/>
            <a:ext cx="9071992" cy="5229200"/>
          </a:xfrm>
        </p:spPr>
        <p:txBody>
          <a:bodyPr/>
          <a:lstStyle/>
          <a:p>
            <a:pPr marL="685800" indent="-685800" algn="just">
              <a:lnSpc>
                <a:spcPct val="20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“การทำงานของเรามีปัญหาสำคัญอะไร”</a:t>
            </a:r>
          </a:p>
          <a:p>
            <a:pPr marL="685800" indent="-685800" algn="just">
              <a:lnSpc>
                <a:spcPct val="20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“เราจะแก้ปัญหานั้นด้วยความดีอะไร”</a:t>
            </a:r>
          </a:p>
          <a:p>
            <a:pPr marL="685800" indent="-685800" algn="just">
              <a:lnSpc>
                <a:spcPct val="200000"/>
              </a:lnSpc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“มาตรฐานการสร้างความดีมีอะไรบ้าง” </a:t>
            </a:r>
            <a:r>
              <a:rPr lang="en-US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(Do &amp; Don’t)</a:t>
            </a:r>
            <a:endParaRPr lang="th-TH" sz="4800" b="1" dirty="0" smtClean="0">
              <a:solidFill>
                <a:srgbClr val="FFFF00"/>
              </a:solidFill>
              <a:latin typeface="DilleniaUPC" pitchFamily="18" charset="-34"/>
              <a:cs typeface="Dilleni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987024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72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แนวทางการทำกิจกรรมกลุ่ม</a:t>
            </a: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endParaRPr lang="th-TH" sz="24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0" y="1628800"/>
            <a:ext cx="9071992" cy="5229200"/>
          </a:xfrm>
        </p:spPr>
        <p:txBody>
          <a:bodyPr/>
          <a:lstStyle/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หาเวลาว่าง “ระดมสมอง” ทุกสัปดาห์ๆละ ๑ ชั่วโมง</a:t>
            </a: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แสวงหา “ปัญหาที่ต้องแก้” มากที่สุด ๑ เรื่อง</a:t>
            </a:r>
            <a:endParaRPr lang="th-TH" sz="4800" b="1" dirty="0">
              <a:solidFill>
                <a:srgbClr val="00FFFF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“ความดีที่อยากทำ” เพื่อแก้ไขปัญหาที่ต้องแก้</a:t>
            </a:r>
            <a:endParaRPr lang="th-TH" sz="4800" b="1" dirty="0">
              <a:solidFill>
                <a:srgbClr val="00FFFF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หาหนทางแก้ไขปัญหาด้วย “ความดี”</a:t>
            </a:r>
            <a:endParaRPr lang="th-TH" sz="4800" b="1" dirty="0">
              <a:solidFill>
                <a:srgbClr val="FFCCFF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กติกา </a:t>
            </a:r>
            <a:r>
              <a:rPr lang="en-US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:</a:t>
            </a: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 คิดเชิงบวก คิดถึงอนาคต เริ่มที่“ตนเอง”</a:t>
            </a: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ทดลองปฏิบัติ - พัฒนากระบวนการ - กำหนดมาตรฐาน</a:t>
            </a:r>
          </a:p>
        </p:txBody>
      </p:sp>
    </p:spTree>
    <p:extLst>
      <p:ext uri="{BB962C8B-B14F-4D97-AF65-F5344CB8AC3E}">
        <p14:creationId xmlns:p14="http://schemas.microsoft.com/office/powerpoint/2010/main" xmlns="" val="366010664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8196" name="Picture 4" descr="J023307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4388" y="5949950"/>
            <a:ext cx="1584325" cy="79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57313" y="0"/>
            <a:ext cx="7786687" cy="1736725"/>
          </a:xfrm>
        </p:spPr>
        <p:txBody>
          <a:bodyPr/>
          <a:lstStyle/>
          <a:p>
            <a:pPr eaLnBrk="1" hangingPunct="1">
              <a:defRPr/>
            </a:pPr>
            <a:r>
              <a:rPr lang="th-TH" sz="8000" b="1" dirty="0" smtClean="0">
                <a:solidFill>
                  <a:srgbClr val="FF99FF"/>
                </a:solidFill>
                <a:latin typeface="Times New Roman" pitchFamily="18" charset="0"/>
                <a:cs typeface="DilleniaUPC" pitchFamily="18" charset="-34"/>
              </a:rPr>
              <a:t>บทบาทของ ผบ.กลุ่มงาน</a:t>
            </a:r>
            <a:r>
              <a:rPr lang="th-TH" sz="6600" b="1" dirty="0" smtClean="0">
                <a:solidFill>
                  <a:srgbClr val="FFFF00"/>
                </a:solidFill>
                <a:latin typeface="Times New Roman" pitchFamily="18" charset="0"/>
                <a:cs typeface="DilleniaUPC" pitchFamily="18" charset="-34"/>
              </a:rPr>
              <a:t> </a:t>
            </a:r>
            <a:endParaRPr lang="th-TH" sz="2400" b="1" dirty="0" smtClean="0">
              <a:solidFill>
                <a:srgbClr val="FFCCFF"/>
              </a:solidFill>
              <a:latin typeface="Times New Roman" pitchFamily="18" charset="0"/>
              <a:cs typeface="DilleniaUPC" pitchFamily="18" charset="-34"/>
            </a:endParaRPr>
          </a:p>
        </p:txBody>
      </p:sp>
      <p:pic>
        <p:nvPicPr>
          <p:cNvPr id="370693" name="Picture 9" descr="pan_a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071562" cy="120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70694" name="Straight Connector 6"/>
          <p:cNvCxnSpPr>
            <a:cxnSpLocks noChangeShapeType="1"/>
          </p:cNvCxnSpPr>
          <p:nvPr/>
        </p:nvCxnSpPr>
        <p:spPr bwMode="auto">
          <a:xfrm>
            <a:off x="1428750" y="1484313"/>
            <a:ext cx="7500938" cy="0"/>
          </a:xfrm>
          <a:prstGeom prst="line">
            <a:avLst/>
          </a:prstGeom>
          <a:noFill/>
          <a:ln w="38100" algn="ctr">
            <a:solidFill>
              <a:srgbClr val="FFC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2" name="Subtitle 1"/>
          <p:cNvSpPr>
            <a:spLocks noGrp="1"/>
          </p:cNvSpPr>
          <p:nvPr>
            <p:ph type="subTitle" sz="quarter" idx="1"/>
          </p:nvPr>
        </p:nvSpPr>
        <p:spPr>
          <a:xfrm>
            <a:off x="0" y="1628800"/>
            <a:ext cx="9071992" cy="5229200"/>
          </a:xfrm>
        </p:spPr>
        <p:txBody>
          <a:bodyPr/>
          <a:lstStyle/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00FF00"/>
                </a:solidFill>
                <a:latin typeface="DilleniaUPC" pitchFamily="18" charset="-34"/>
                <a:cs typeface="DilleniaUPC" pitchFamily="18" charset="-34"/>
              </a:rPr>
              <a:t>จัดเวลาที่ว่างตรงกันเพื่อประชุมกลุ่มอย่างต่อเนื่อง</a:t>
            </a: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เปิดใจกว้างรับฟังเหตุผลทุกความเห็น(ไม่เบรคข้อเสนอ)</a:t>
            </a:r>
            <a:endParaRPr lang="th-TH" sz="4800" b="1" dirty="0">
              <a:solidFill>
                <a:srgbClr val="00FFFF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00FFFF"/>
                </a:solidFill>
                <a:latin typeface="DilleniaUPC" pitchFamily="18" charset="-34"/>
                <a:cs typeface="DilleniaUPC" pitchFamily="18" charset="-34"/>
              </a:rPr>
              <a:t>หาคำถามกระตุ้นให้คิด เช่น เราเคยถูกตำหนิอะไรบ้าง</a:t>
            </a:r>
            <a:endParaRPr lang="th-TH" sz="4800" b="1" dirty="0">
              <a:solidFill>
                <a:srgbClr val="00FFFF"/>
              </a:solidFill>
              <a:latin typeface="DilleniaUPC" pitchFamily="18" charset="-34"/>
              <a:cs typeface="DilleniaUPC" pitchFamily="18" charset="-34"/>
            </a:endParaRP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ความเห็นยังไม่ตรงกัน อย่าด่วนสรุปหรือใช้ลงมติ</a:t>
            </a: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CCFF"/>
                </a:solidFill>
                <a:latin typeface="DilleniaUPC" pitchFamily="18" charset="-34"/>
                <a:cs typeface="DilleniaUPC" pitchFamily="18" charset="-34"/>
              </a:rPr>
              <a:t>ชี้แนะด้วยวิธีที่กลุ่มอื่นทำสำเร็จหรือใช้หลักเหตุผล</a:t>
            </a:r>
          </a:p>
          <a:p>
            <a:pPr marL="685800" indent="-685800" algn="just">
              <a:buClr>
                <a:srgbClr val="FF66FF"/>
              </a:buClr>
              <a:buSzPct val="75000"/>
              <a:buFont typeface="Wingdings" pitchFamily="2" charset="2"/>
              <a:buChar char="["/>
            </a:pPr>
            <a:r>
              <a:rPr lang="th-TH" sz="4800" b="1" dirty="0" smtClean="0">
                <a:solidFill>
                  <a:srgbClr val="FFFF00"/>
                </a:solidFill>
                <a:latin typeface="DilleniaUPC" pitchFamily="18" charset="-34"/>
                <a:cs typeface="DilleniaUPC" pitchFamily="18" charset="-34"/>
              </a:rPr>
              <a:t>รายงานผลความคืบหน้าต่อ ผอ.สำนัก ทุกเดือน</a:t>
            </a:r>
          </a:p>
        </p:txBody>
      </p:sp>
    </p:spTree>
    <p:extLst>
      <p:ext uri="{BB962C8B-B14F-4D97-AF65-F5344CB8AC3E}">
        <p14:creationId xmlns:p14="http://schemas.microsoft.com/office/powerpoint/2010/main" xmlns="" val="4242399676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4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ualr.edu/vspillai/images/Ethics-clou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754" y="908462"/>
            <a:ext cx="9101246" cy="587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0" y="0"/>
            <a:ext cx="9144000" cy="6858000"/>
          </a:xfrm>
          <a:prstGeom prst="roundRect">
            <a:avLst>
              <a:gd name="adj" fmla="val 1429"/>
            </a:avLst>
          </a:prstGeom>
          <a:solidFill>
            <a:schemeClr val="bg1">
              <a:lumMod val="8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sz="2800" b="0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5788" y="151153"/>
            <a:ext cx="1852422" cy="18414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43739"/>
            <a:ext cx="9144000" cy="1571096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+mn-cs"/>
              </a:rPr>
              <a:t>หลักสูตร “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+mn-cs"/>
              </a:rPr>
              <a:t>การสร้างเสริมจริยธรรมนำทีมงาน</a:t>
            </a:r>
            <a: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+mn-cs"/>
              </a:rPr>
              <a:t> : </a:t>
            </a:r>
            <a:br>
              <a:rPr 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+mn-cs"/>
              </a:rPr>
            </a:b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+mn-cs"/>
              </a:rPr>
              <a:t>สำหรับ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  <a:cs typeface="+mn-cs"/>
              </a:rPr>
              <a:t>ผู้บังคับบัญชากลุ่มงาน”</a:t>
            </a:r>
            <a:endParaRPr lang="th-TH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 New" panose="020B0500040200020003" pitchFamily="34" charset="-34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4214549"/>
            <a:ext cx="9144001" cy="1119452"/>
          </a:xfrm>
        </p:spPr>
        <p:txBody>
          <a:bodyPr>
            <a:normAutofit/>
          </a:bodyPr>
          <a:lstStyle/>
          <a:p>
            <a:r>
              <a:rPr lang="th-TH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</a:rPr>
              <a:t>หลักสูตรมาตรฐานกลางร่วมกันระหว่าง</a:t>
            </a:r>
            <a:br>
              <a:rPr lang="th-TH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</a:rPr>
            </a:br>
            <a:r>
              <a:rPr lang="th-TH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</a:rPr>
              <a:t>สำนักงานเลขาธิการสภาผู้แทนราษฎร </a:t>
            </a:r>
            <a:r>
              <a:rPr lang="th-TH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</a:rPr>
              <a:t>และสำนักงานเลขาธิการวุฒิสภา </a:t>
            </a:r>
            <a:br>
              <a:rPr lang="th-TH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</a:rPr>
            </a:br>
            <a:r>
              <a:rPr lang="th-TH" b="1" dirty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anose="020B0500040200020003" pitchFamily="34" charset="-34"/>
              </a:rPr>
              <a:t>เพื่อเสริมสร้างด้านจริยธรรมสำหรับบุคลากรของส่วนราชการสังกัดรัฐสภาทุกระดับชั้น</a:t>
            </a:r>
          </a:p>
        </p:txBody>
      </p:sp>
    </p:spTree>
    <p:extLst>
      <p:ext uri="{BB962C8B-B14F-4D97-AF65-F5344CB8AC3E}">
        <p14:creationId xmlns:p14="http://schemas.microsoft.com/office/powerpoint/2010/main" xmlns="" val="809662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2745063371"/>
              </p:ext>
            </p:extLst>
          </p:nvPr>
        </p:nvGraphicFramePr>
        <p:xfrm>
          <a:off x="-1" y="829733"/>
          <a:ext cx="9133711" cy="6028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หลักการและเหตุผล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79712" y="836712"/>
            <a:ext cx="57551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h-TH" sz="540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“ความเป็นมนุษย์ที่สมบูรณ์แบบ”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6622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3804566862"/>
              </p:ext>
            </p:extLst>
          </p:nvPr>
        </p:nvGraphicFramePr>
        <p:xfrm>
          <a:off x="-746" y="770468"/>
          <a:ext cx="9134457" cy="6087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วัตถุประสงค์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2211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xmlns="" val="3882705508"/>
              </p:ext>
            </p:extLst>
          </p:nvPr>
        </p:nvGraphicFramePr>
        <p:xfrm>
          <a:off x="0" y="1286933"/>
          <a:ext cx="9144000" cy="55710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กิจกรรม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476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newmediaandmarketing.com/wp-content/uploads/2011/08/work-togeth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46" y="1336145"/>
            <a:ext cx="9134457" cy="49630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582333" y="3348559"/>
            <a:ext cx="24807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ผู้บริหาร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และผู้บังคับบัญชากลุ่มงาน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สนง</a:t>
            </a:r>
            <a:r>
              <a:rPr lang="th-TH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.เลขาธิการ                          สภาผู้แทนราษฎร</a:t>
            </a:r>
            <a:endParaRPr lang="th-TH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ordia New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54133" y="2612766"/>
            <a:ext cx="24807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ผู้บริหาร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และผู้บังคับบัญชากลุ่มงาน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000" dirty="0" err="1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สนง</a:t>
            </a:r>
            <a:r>
              <a:rPr lang="th-TH" sz="2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.เลขาธิการวุฒิสภา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กลุ่มเป้าหมาย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650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www.kristinrunyan.com/wp-content/uploads/2015/08/succ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763587"/>
            <a:ext cx="9133711" cy="6092826"/>
          </a:xfrm>
          <a:prstGeom prst="rect">
            <a:avLst/>
          </a:prstGeom>
          <a:noFill/>
        </p:spPr>
      </p:pic>
      <p:sp>
        <p:nvSpPr>
          <p:cNvPr id="3" name="ชื่อเรื่องรอง 2"/>
          <p:cNvSpPr>
            <a:spLocks noGrp="1"/>
          </p:cNvSpPr>
          <p:nvPr>
            <p:ph type="subTitle" idx="4294967295"/>
          </p:nvPr>
        </p:nvSpPr>
        <p:spPr>
          <a:xfrm>
            <a:off x="-10289" y="3048000"/>
            <a:ext cx="9144000" cy="762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ระหว่างปีงบประมาณ พ.ศ. ๒๕๖๐ – ๒๕๖๑ </a:t>
            </a:r>
            <a:r>
              <a:rPr lang="th-TH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</a:t>
            </a: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๒ ปี)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 smtClean="0">
                <a:solidFill>
                  <a:prstClr val="white"/>
                </a:solidFill>
                <a:latin typeface="TH Sarabun New" panose="020B0500040200020003" pitchFamily="34" charset="-34"/>
              </a:rPr>
              <a:t>ระยะเวลาดำเนินการ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469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196752"/>
            <a:ext cx="9180512" cy="38020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 bwMode="auto">
          <a:xfrm>
            <a:off x="4932040" y="3573016"/>
            <a:ext cx="4032448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" name="Rectangle 1"/>
          <p:cNvSpPr/>
          <p:nvPr/>
        </p:nvSpPr>
        <p:spPr>
          <a:xfrm>
            <a:off x="486532" y="5085184"/>
            <a:ext cx="8331128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11500" spc="300" dirty="0" smtClean="0">
                <a:ln w="11430" cmpd="sng">
                  <a:solidFill>
                    <a:srgbClr val="FF9900">
                      <a:tint val="10000"/>
                    </a:srgb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9900">
                        <a:tint val="83000"/>
                        <a:shade val="100000"/>
                        <a:satMod val="200000"/>
                      </a:srgbClr>
                    </a:gs>
                    <a:gs pos="75000">
                      <a:srgbClr val="FF9900">
                        <a:tint val="100000"/>
                        <a:shade val="50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45500">
                    <a:srgbClr val="FF9900">
                      <a:satMod val="220000"/>
                      <a:alpha val="35000"/>
                    </a:srgbClr>
                  </a:glow>
                </a:effectLst>
              </a:rPr>
              <a:t>“มีคุณธรรมในหัวใจ”</a:t>
            </a:r>
            <a:endParaRPr lang="en-US" sz="16600" spc="300" dirty="0">
              <a:ln w="11430" cmpd="sng">
                <a:solidFill>
                  <a:srgbClr val="FF9900">
                    <a:tint val="10000"/>
                  </a:srgbClr>
                </a:solidFill>
                <a:prstDash val="solid"/>
                <a:miter lim="800000"/>
              </a:ln>
              <a:gradFill>
                <a:gsLst>
                  <a:gs pos="10000">
                    <a:srgbClr val="FF9900">
                      <a:tint val="83000"/>
                      <a:shade val="100000"/>
                      <a:satMod val="200000"/>
                    </a:srgbClr>
                  </a:gs>
                  <a:gs pos="75000">
                    <a:srgbClr val="FF9900">
                      <a:tint val="100000"/>
                      <a:shade val="50000"/>
                      <a:satMod val="150000"/>
                    </a:srgbClr>
                  </a:gs>
                </a:gsLst>
                <a:lin ang="5400000"/>
              </a:gradFill>
              <a:effectLst>
                <a:glow rad="45500">
                  <a:srgbClr val="FF9900">
                    <a:satMod val="220000"/>
                    <a:alpha val="35000"/>
                  </a:srgb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673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2396713522"/>
              </p:ext>
            </p:extLst>
          </p:nvPr>
        </p:nvGraphicFramePr>
        <p:xfrm>
          <a:off x="0" y="855132"/>
          <a:ext cx="9144000" cy="6002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solidFill>
                  <a:prstClr val="white"/>
                </a:solidFill>
                <a:latin typeface="TH Sarabun New" panose="020B0500040200020003" pitchFamily="34" charset="-34"/>
              </a:rPr>
              <a:t>ประเด็นสำคัญของการฝึกอบรม 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790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366534292"/>
              </p:ext>
            </p:extLst>
          </p:nvPr>
        </p:nvGraphicFramePr>
        <p:xfrm>
          <a:off x="0" y="1016003"/>
          <a:ext cx="9144000" cy="55964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ounded Rectangle 5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 smtClean="0">
                <a:solidFill>
                  <a:prstClr val="white"/>
                </a:solidFill>
                <a:latin typeface="TH Sarabun New" panose="020B0500040200020003" pitchFamily="34" charset="-34"/>
              </a:rPr>
              <a:t>วิธีการ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917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-746" y="605652"/>
            <a:ext cx="8066809" cy="673388"/>
          </a:xfrm>
        </p:spPr>
        <p:txBody>
          <a:bodyPr>
            <a:normAutofit/>
          </a:bodyPr>
          <a:lstStyle/>
          <a:p>
            <a:pPr marL="457200" indent="-457200"/>
            <a:r>
              <a:rPr lang="th-TH" sz="2400" dirty="0" smtClean="0">
                <a:latin typeface="TH Sarabun New" panose="020B0500040200020003" pitchFamily="34" charset="-34"/>
                <a:cs typeface="+mn-cs"/>
              </a:rPr>
              <a:t>วันที่ ๖ </a:t>
            </a:r>
            <a:r>
              <a:rPr lang="th-TH" sz="2400" dirty="0">
                <a:latin typeface="TH Sarabun New" panose="020B0500040200020003" pitchFamily="34" charset="-34"/>
                <a:cs typeface="+mn-cs"/>
              </a:rPr>
              <a:t>กันยายน ๒๕๕๙ ณ สำนักงานเลขาธิการสภาผู้แทนราษฎร ถนนสุโขทัย</a:t>
            </a:r>
            <a:endParaRPr lang="th-TH" sz="2400" dirty="0">
              <a:cs typeface="+mn-cs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3553960"/>
            <a:ext cx="9144000" cy="26262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912" y="1404000"/>
            <a:ext cx="3600000" cy="202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35356" y="1404000"/>
            <a:ext cx="3600000" cy="202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Rounded Rectangle 7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กิจกรรมที่ </a:t>
            </a:r>
            <a:r>
              <a:rPr lang="th-TH" sz="2400" b="0" dirty="0" smtClean="0">
                <a:solidFill>
                  <a:prstClr val="white"/>
                </a:solidFill>
                <a:latin typeface="TH Sarabun New" panose="020B0500040200020003" pitchFamily="34" charset="-34"/>
              </a:rPr>
              <a:t> ๑ การอภิปราย / แลกเปลี่ยนข้อคิดเห็นกับผู้บริหารเพื่อสร้างเสริมจริยธรรมในองค์กร</a:t>
            </a:r>
            <a:endParaRPr lang="th-TH" sz="24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983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10290" y="693641"/>
            <a:ext cx="91440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b="0" u="sng" dirty="0" smtClean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รุ่น</a:t>
            </a:r>
            <a:r>
              <a:rPr lang="th-TH" sz="2400" b="0" u="sng" dirty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ที่ ๑</a:t>
            </a:r>
            <a:r>
              <a:rPr lang="th-TH" sz="2400" b="0" dirty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 </a:t>
            </a:r>
            <a:r>
              <a:rPr lang="th-TH" sz="2400" b="0" dirty="0" smtClean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วันที่ ๘ </a:t>
            </a:r>
            <a:r>
              <a:rPr lang="th-TH" sz="2400" b="0" dirty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กันยายน ๒๕๕๙ ณ ห้องทิพย์พิมาน โรงแรมมิโด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2000" y="1510374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10374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000" y="1510374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85442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2000" y="3785442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000" y="3785442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ounded Rectangle 12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กิจกรรมที่ ๒ ฝึกอบรมหลักสูตร “การสร้างเสริมจริยธรรมนำทีมงาน </a:t>
            </a:r>
            <a:r>
              <a:rPr lang="en-US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: </a:t>
            </a:r>
            <a:r>
              <a:rPr lang="th-TH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สำหรับผู้บังคับบัญชากลุ่มงาน</a:t>
            </a:r>
            <a:r>
              <a:rPr lang="th-TH" sz="2400" b="0" dirty="0" smtClean="0">
                <a:solidFill>
                  <a:prstClr val="white"/>
                </a:solidFill>
                <a:latin typeface="TH Sarabun New" panose="020B0500040200020003" pitchFamily="34" charset="-34"/>
              </a:rPr>
              <a:t>”</a:t>
            </a:r>
            <a:endParaRPr lang="th-TH" sz="24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0290" y="5875844"/>
            <a:ext cx="9154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1800" b="0" dirty="0">
                <a:solidFill>
                  <a:prstClr val="black"/>
                </a:solidFill>
                <a:latin typeface="Calibri"/>
                <a:cs typeface="Cordia New"/>
              </a:rPr>
              <a:t>ภาคบ่าย ระดมสมอง </a:t>
            </a:r>
            <a:r>
              <a:rPr lang="en-US" sz="1800" b="0" dirty="0">
                <a:solidFill>
                  <a:prstClr val="black"/>
                </a:solidFill>
                <a:latin typeface="Calibri"/>
                <a:cs typeface="Angsana New" pitchFamily="18" charset="-34"/>
              </a:rPr>
              <a:t>: </a:t>
            </a:r>
            <a:r>
              <a:rPr lang="th-TH" sz="1800" b="0" dirty="0">
                <a:solidFill>
                  <a:prstClr val="black"/>
                </a:solidFill>
                <a:latin typeface="Calibri"/>
                <a:cs typeface="Cordia New"/>
              </a:rPr>
              <a:t>แสวงหาความดีในตนเอง ที่มาของความดีของตนเอง วิธีการสร้างความดีให้ผู้ใต้บังคับบัญชา</a:t>
            </a:r>
          </a:p>
        </p:txBody>
      </p:sp>
    </p:spTree>
    <p:extLst>
      <p:ext uri="{BB962C8B-B14F-4D97-AF65-F5344CB8AC3E}">
        <p14:creationId xmlns:p14="http://schemas.microsoft.com/office/powerpoint/2010/main" xmlns="" val="196618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70874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b="0" u="sng" dirty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รุ่นที่ ๒</a:t>
            </a:r>
            <a:r>
              <a:rPr lang="th-TH" sz="2400" b="0" dirty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 </a:t>
            </a:r>
            <a:r>
              <a:rPr lang="th-TH" sz="2400" b="0" dirty="0" smtClean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วันที่ ๙ </a:t>
            </a:r>
            <a:r>
              <a:rPr lang="th-TH" sz="2400" b="0" dirty="0">
                <a:solidFill>
                  <a:prstClr val="black"/>
                </a:solidFill>
                <a:latin typeface="TH Sarabun New" panose="020B0500040200020003" pitchFamily="34" charset="-34"/>
                <a:cs typeface="Cordia New"/>
              </a:rPr>
              <a:t>กันยายน ๒๕๕๙ ณ ห้องทิพย์พิมาน โรงแรมมิโด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2000" y="1509000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509000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000" y="1509000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767593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2000" y="3767593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000" y="3767593"/>
            <a:ext cx="2880000" cy="19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4235"/>
          </a:xfrm>
        </p:spPr>
        <p:txBody>
          <a:bodyPr>
            <a:noAutofit/>
          </a:bodyPr>
          <a:lstStyle/>
          <a:p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+mn-cs"/>
              </a:rPr>
              <a:t/>
            </a:r>
            <a:b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+mn-cs"/>
              </a:rPr>
            </a:b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+mn-cs"/>
              </a:rPr>
              <a:t>กิจกรรมที่ ๒</a:t>
            </a:r>
            <a:r>
              <a:rPr lang="th-TH" sz="2400" b="1" dirty="0" smtClean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+mn-cs"/>
              </a:rPr>
              <a:t> ฝึกอบรมหลักสูตร 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+mn-cs"/>
              </a:rPr>
              <a:t>“การสร้างเสริมจริยธรรมนำทีมงาน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+mn-cs"/>
              </a:rPr>
              <a:t>: 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  <a:cs typeface="+mn-cs"/>
              </a:rPr>
              <a:t>สำหรับผู้บังคับบัญชากลุ่มงาน”</a:t>
            </a:r>
            <a: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</a:rPr>
              <a:t/>
            </a:r>
            <a:br>
              <a:rPr lang="th-TH" sz="2400" b="1" dirty="0">
                <a:solidFill>
                  <a:schemeClr val="accent1">
                    <a:lumMod val="50000"/>
                  </a:schemeClr>
                </a:solidFill>
                <a:latin typeface="TH Sarabun New" panose="020B0500040200020003" pitchFamily="34" charset="-34"/>
              </a:rPr>
            </a:br>
            <a:endParaRPr lang="th-TH" sz="2400" b="1" dirty="0">
              <a:latin typeface="TH Sarabun New" panose="020B0500040200020003" pitchFamily="34" charset="-34"/>
              <a:cs typeface="+mn-cs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กิจกรรมที่ ๒ ฝึกอบรมหลักสูตร “การสร้างเสริมจริยธรรมนำทีมงาน </a:t>
            </a:r>
            <a:r>
              <a:rPr lang="en-US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: </a:t>
            </a:r>
            <a:r>
              <a:rPr lang="th-TH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สำหรับผู้บังคับบัญชากลุ่มงาน</a:t>
            </a:r>
            <a:r>
              <a:rPr lang="th-TH" sz="2400" b="0" dirty="0" smtClean="0">
                <a:solidFill>
                  <a:prstClr val="white"/>
                </a:solidFill>
                <a:latin typeface="TH Sarabun New" panose="020B0500040200020003" pitchFamily="34" charset="-34"/>
              </a:rPr>
              <a:t>”</a:t>
            </a:r>
            <a:endParaRPr lang="th-TH" sz="24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10290" y="5875844"/>
            <a:ext cx="9154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1800" b="0" dirty="0">
                <a:solidFill>
                  <a:prstClr val="black"/>
                </a:solidFill>
                <a:latin typeface="Calibri"/>
                <a:cs typeface="Cordia New"/>
              </a:rPr>
              <a:t>ภาคบ่าย ระดมสมอง </a:t>
            </a:r>
            <a:r>
              <a:rPr lang="en-US" sz="1800" b="0" dirty="0">
                <a:solidFill>
                  <a:prstClr val="black"/>
                </a:solidFill>
                <a:latin typeface="Calibri"/>
                <a:cs typeface="Angsana New" pitchFamily="18" charset="-34"/>
              </a:rPr>
              <a:t>: </a:t>
            </a:r>
            <a:r>
              <a:rPr lang="th-TH" sz="1800" b="0" dirty="0">
                <a:solidFill>
                  <a:prstClr val="black"/>
                </a:solidFill>
                <a:latin typeface="Calibri"/>
                <a:cs typeface="Cordia New"/>
              </a:rPr>
              <a:t>แสวงหาความดีในตนเอง ที่มาของความดีของตนเอง วิธีการสร้างความดีให้ผู้ใต้บังคับบัญชา</a:t>
            </a:r>
          </a:p>
        </p:txBody>
      </p:sp>
    </p:spTree>
    <p:extLst>
      <p:ext uri="{BB962C8B-B14F-4D97-AF65-F5344CB8AC3E}">
        <p14:creationId xmlns:p14="http://schemas.microsoft.com/office/powerpoint/2010/main" xmlns="" val="3634306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-10289" y="685800"/>
            <a:ext cx="9144000" cy="658236"/>
          </a:xfrm>
        </p:spPr>
        <p:txBody>
          <a:bodyPr>
            <a:normAutofit/>
          </a:bodyPr>
          <a:lstStyle/>
          <a:p>
            <a:pPr algn="l"/>
            <a:r>
              <a:rPr lang="th-TH" u="sng" dirty="0" smtClean="0">
                <a:latin typeface="TH Sarabun New" panose="020B0500040200020003" pitchFamily="34" charset="-34"/>
              </a:rPr>
              <a:t>รุ่นที่ ๓</a:t>
            </a:r>
            <a:r>
              <a:rPr lang="th-TH" dirty="0" smtClean="0">
                <a:latin typeface="TH Sarabun New" panose="020B0500040200020003" pitchFamily="34" charset="-34"/>
              </a:rPr>
              <a:t>   ๒๖ ตุลาคม ๒๕๕๙ </a:t>
            </a:r>
            <a:r>
              <a:rPr lang="th-TH" dirty="0">
                <a:latin typeface="TH Sarabun New" panose="020B0500040200020003" pitchFamily="34" charset="-34"/>
              </a:rPr>
              <a:t>ณ </a:t>
            </a:r>
            <a:r>
              <a:rPr lang="th-TH" dirty="0" smtClean="0">
                <a:latin typeface="TH Sarabun New" panose="020B0500040200020003" pitchFamily="34" charset="-34"/>
              </a:rPr>
              <a:t>ห้องทิพย์พิมาน โรงแรม</a:t>
            </a:r>
            <a:r>
              <a:rPr lang="th-TH" dirty="0">
                <a:latin typeface="TH Sarabun New" panose="020B0500040200020003" pitchFamily="34" charset="-34"/>
              </a:rPr>
              <a:t>มิ</a:t>
            </a:r>
            <a:r>
              <a:rPr lang="th-TH" dirty="0" smtClean="0">
                <a:latin typeface="TH Sarabun New" panose="020B0500040200020003" pitchFamily="34" charset="-34"/>
              </a:rPr>
              <a:t>โด</a:t>
            </a:r>
            <a:endParaRPr lang="th-TH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2000" y="4155015"/>
            <a:ext cx="288000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2000" y="1269000"/>
            <a:ext cx="2880000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000" y="1269000"/>
            <a:ext cx="2880000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55015"/>
            <a:ext cx="288000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269000"/>
            <a:ext cx="2880000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4000" y="4155015"/>
            <a:ext cx="2880000" cy="162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Rounded Rectangle 12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กิจกรรมที่ ๒ ฝึกอบรมหลักสูตร “การสร้างเสริมจริยธรรมนำทีมงาน </a:t>
            </a:r>
            <a:r>
              <a:rPr lang="en-US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: </a:t>
            </a:r>
            <a:r>
              <a:rPr lang="th-TH" sz="2400" b="0" dirty="0">
                <a:solidFill>
                  <a:prstClr val="white"/>
                </a:solidFill>
                <a:latin typeface="TH Sarabun New" panose="020B0500040200020003" pitchFamily="34" charset="-34"/>
              </a:rPr>
              <a:t>สำหรับผู้บังคับบัญชากลุ่มงาน</a:t>
            </a:r>
            <a:r>
              <a:rPr lang="th-TH" sz="2400" b="0" dirty="0" smtClean="0">
                <a:solidFill>
                  <a:prstClr val="white"/>
                </a:solidFill>
                <a:latin typeface="TH Sarabun New" panose="020B0500040200020003" pitchFamily="34" charset="-34"/>
              </a:rPr>
              <a:t>”</a:t>
            </a:r>
            <a:endParaRPr lang="th-TH" sz="2400" b="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-10290" y="5875844"/>
            <a:ext cx="91542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1800" b="0" dirty="0">
                <a:solidFill>
                  <a:prstClr val="black"/>
                </a:solidFill>
                <a:latin typeface="Calibri"/>
                <a:cs typeface="Cordia New"/>
              </a:rPr>
              <a:t>ภาคบ่าย ระดมสมอง </a:t>
            </a:r>
            <a:r>
              <a:rPr lang="en-US" sz="1800" b="0" dirty="0">
                <a:solidFill>
                  <a:prstClr val="black"/>
                </a:solidFill>
                <a:latin typeface="Calibri"/>
                <a:cs typeface="Angsana New" pitchFamily="18" charset="-34"/>
              </a:rPr>
              <a:t>: </a:t>
            </a:r>
            <a:r>
              <a:rPr lang="th-TH" sz="1800" b="0" dirty="0">
                <a:solidFill>
                  <a:prstClr val="black"/>
                </a:solidFill>
                <a:latin typeface="Calibri"/>
                <a:cs typeface="Cordia New"/>
              </a:rPr>
              <a:t>แสวงหาความดีในตนเอง ที่มาของความดีของตนเอง วิธีการสร้างความดีให้ผู้ใต้บังคับบัญชา</a:t>
            </a:r>
          </a:p>
        </p:txBody>
      </p:sp>
    </p:spTree>
    <p:extLst>
      <p:ext uri="{BB962C8B-B14F-4D97-AF65-F5344CB8AC3E}">
        <p14:creationId xmlns:p14="http://schemas.microsoft.com/office/powerpoint/2010/main" xmlns="" val="97826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xmlns="" val="3679956927"/>
              </p:ext>
            </p:extLst>
          </p:nvPr>
        </p:nvGraphicFramePr>
        <p:xfrm>
          <a:off x="22618" y="685800"/>
          <a:ext cx="9121382" cy="617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-746" y="0"/>
            <a:ext cx="9134457" cy="685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600" dirty="0">
                <a:solidFill>
                  <a:prstClr val="white"/>
                </a:solidFill>
              </a:rPr>
              <a:t>แนวทางการบริหารหลักสูตร</a:t>
            </a:r>
            <a:endParaRPr lang="th-TH" sz="36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ight Arrow 6"/>
          <p:cNvSpPr/>
          <p:nvPr/>
        </p:nvSpPr>
        <p:spPr>
          <a:xfrm rot="20034383">
            <a:off x="195577" y="2426786"/>
            <a:ext cx="8077200" cy="693619"/>
          </a:xfrm>
          <a:prstGeom prst="rightArrow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th-TH" sz="2800" b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865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2360" y="2654467"/>
            <a:ext cx="4358640" cy="184099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2694" y="1969895"/>
            <a:ext cx="48979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  <a:t>ปัจจัยแห่งความสำเร็จ</a:t>
            </a:r>
            <a:br>
              <a:rPr lang="th-TH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ordia New"/>
              </a:rPr>
            </a:b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“Leadership Commitment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”</a:t>
            </a:r>
            <a:endParaRPr lang="th-TH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cs typeface="Cordia New"/>
            </a:endParaRPr>
          </a:p>
        </p:txBody>
      </p:sp>
      <p:sp>
        <p:nvSpPr>
          <p:cNvPr id="5" name="Round Diagonal Corner Rectangle 4"/>
          <p:cNvSpPr/>
          <p:nvPr/>
        </p:nvSpPr>
        <p:spPr>
          <a:xfrm>
            <a:off x="5007179" y="1268647"/>
            <a:ext cx="3857420" cy="948267"/>
          </a:xfrm>
          <a:prstGeom prst="round2Diag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เป็นแบบอย่างในเรื่องความ</a:t>
            </a:r>
            <a:r>
              <a:rPr lang="th-TH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ดี</a:t>
            </a:r>
            <a:endParaRPr lang="th-TH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ound Diagonal Corner Rectangle 5"/>
          <p:cNvSpPr/>
          <p:nvPr/>
        </p:nvSpPr>
        <p:spPr>
          <a:xfrm>
            <a:off x="5007180" y="2961979"/>
            <a:ext cx="3857419" cy="948267"/>
          </a:xfrm>
          <a:prstGeom prst="round2Diag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ให้ความรู้</a:t>
            </a:r>
            <a:r>
              <a:rPr lang="th-TH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และสนับสนุน</a:t>
            </a:r>
            <a:endParaRPr lang="th-TH" sz="28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ound Diagonal Corner Rectangle 6"/>
          <p:cNvSpPr/>
          <p:nvPr/>
        </p:nvSpPr>
        <p:spPr>
          <a:xfrm>
            <a:off x="5007180" y="4655311"/>
            <a:ext cx="3857419" cy="948267"/>
          </a:xfrm>
          <a:prstGeom prst="round2Diag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th-TH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ดำรงความมุ่งหมายอย่างต่อเนื่อง</a:t>
            </a:r>
          </a:p>
        </p:txBody>
      </p:sp>
      <p:sp>
        <p:nvSpPr>
          <p:cNvPr id="4" name="Rectangle 3"/>
          <p:cNvSpPr/>
          <p:nvPr/>
        </p:nvSpPr>
        <p:spPr>
          <a:xfrm>
            <a:off x="-114599" y="5661248"/>
            <a:ext cx="93634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h-TH" sz="7200" spc="50" dirty="0" smtClean="0">
                <a:ln w="11430"/>
                <a:gradFill>
                  <a:gsLst>
                    <a:gs pos="25000">
                      <a:srgbClr val="ED7D31">
                        <a:satMod val="155000"/>
                      </a:srgbClr>
                    </a:gs>
                    <a:gs pos="100000">
                      <a:srgbClr val="ED7D31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“สนับสนุนอย่างต่อเนื่อง เป็นแบบอย่าง”</a:t>
            </a:r>
            <a:endParaRPr lang="en-US" sz="7200" spc="50" dirty="0">
              <a:ln w="11430"/>
              <a:gradFill>
                <a:gsLst>
                  <a:gs pos="25000">
                    <a:srgbClr val="ED7D31">
                      <a:satMod val="155000"/>
                    </a:srgbClr>
                  </a:gs>
                  <a:gs pos="100000">
                    <a:srgbClr val="ED7D31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5890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8200"/>
            </a:gs>
            <a:gs pos="10001">
              <a:srgbClr val="FF0000"/>
            </a:gs>
            <a:gs pos="35001">
              <a:srgbClr val="BA0066"/>
            </a:gs>
            <a:gs pos="70000">
              <a:srgbClr val="66008F"/>
            </a:gs>
            <a:gs pos="100000">
              <a:srgbClr val="00008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WordArt 2"/>
          <p:cNvSpPr>
            <a:spLocks noChangeArrowheads="1" noChangeShapeType="1" noTextEdit="1"/>
          </p:cNvSpPr>
          <p:nvPr/>
        </p:nvSpPr>
        <p:spPr bwMode="auto">
          <a:xfrm>
            <a:off x="1066800" y="2485256"/>
            <a:ext cx="7086600" cy="1447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1" hangingPunct="1"/>
            <a:r>
              <a:rPr lang="th-TH" sz="3600" kern="10" dirty="0" smtClean="0">
                <a:ln w="12700">
                  <a:solidFill>
                    <a:srgbClr val="EAEAEA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DilleniaUPC"/>
                <a:cs typeface="DilleniaUPC"/>
              </a:rPr>
              <a:t>การประชุมเชิงปฏิบัติการ</a:t>
            </a:r>
          </a:p>
        </p:txBody>
      </p:sp>
    </p:spTree>
    <p:extLst>
      <p:ext uri="{BB962C8B-B14F-4D97-AF65-F5344CB8AC3E}">
        <p14:creationId xmlns:p14="http://schemas.microsoft.com/office/powerpoint/2010/main" xmlns="" val="181181900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IMG_0831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4495800" y="2667000"/>
            <a:ext cx="1143000" cy="719138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3505200" y="4149080"/>
            <a:ext cx="1719250" cy="609600"/>
          </a:xfrm>
          <a:prstGeom prst="ellips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sz="2800" b="0">
              <a:solidFill>
                <a:srgbClr val="FFFFFF"/>
              </a:solidFill>
              <a:latin typeface="Times New Roman" pitchFamily="18" charset="0"/>
              <a:cs typeface="Angsana New" pitchFamily="18" charset="-34"/>
            </a:endParaRPr>
          </a:p>
        </p:txBody>
      </p:sp>
      <p:cxnSp>
        <p:nvCxnSpPr>
          <p:cNvPr id="8" name="Straight Connector 7"/>
          <p:cNvCxnSpPr/>
          <p:nvPr/>
        </p:nvCxnSpPr>
        <p:spPr bwMode="auto">
          <a:xfrm>
            <a:off x="1905000" y="6093296"/>
            <a:ext cx="6267400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Straight Connector 8"/>
          <p:cNvCxnSpPr/>
          <p:nvPr/>
        </p:nvCxnSpPr>
        <p:spPr bwMode="auto">
          <a:xfrm>
            <a:off x="1905000" y="4648200"/>
            <a:ext cx="6001072" cy="0"/>
          </a:xfrm>
          <a:prstGeom prst="line">
            <a:avLst/>
          </a:prstGeom>
          <a:solidFill>
            <a:schemeClr val="accent1"/>
          </a:solidFill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19824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0" y="2202093"/>
            <a:ext cx="847700" cy="61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824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202093"/>
            <a:ext cx="762000" cy="617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092280" y="2577678"/>
            <a:ext cx="1604927" cy="92333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5400" dirty="0" smtClean="0">
                <a:ln w="18000">
                  <a:solidFill>
                    <a:srgbClr val="33CCCC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บทเรียน</a:t>
            </a:r>
            <a:endParaRPr lang="en-US" sz="5400" dirty="0">
              <a:ln w="18000">
                <a:solidFill>
                  <a:srgbClr val="33CCCC">
                    <a:satMod val="140000"/>
                  </a:srgb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7959" y="932527"/>
            <a:ext cx="3267241" cy="1200329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 eaLnBrk="1" hangingPunct="1"/>
            <a:r>
              <a:rPr lang="th-TH" sz="72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“ภาพลักษณ์”</a:t>
            </a:r>
            <a:endParaRPr lang="en-US" sz="72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141627" y="381000"/>
            <a:ext cx="4002373" cy="171585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 eaLnBrk="1" hangingPunct="1">
              <a:lnSpc>
                <a:spcPts val="6000"/>
              </a:lnSpc>
            </a:pPr>
            <a:r>
              <a:rPr lang="th-TH" sz="72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DilleniaUPC" pitchFamily="18" charset="-34"/>
              </a:rPr>
              <a:t>“เชื่อถือ             ศรัทธา ไว้วางใจ”</a:t>
            </a:r>
            <a:endParaRPr lang="en-US" sz="72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DilleniaUPC" pitchFamily="18" charset="-34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-108520" y="44624"/>
            <a:ext cx="39389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h-TH" sz="7200" dirty="0" smtClean="0">
                <a:ln w="31550" cmpd="sng">
                  <a:gradFill>
                    <a:gsLst>
                      <a:gs pos="70000">
                        <a:srgbClr val="2DB9B9">
                          <a:shade val="50000"/>
                          <a:satMod val="190000"/>
                        </a:srgbClr>
                      </a:gs>
                      <a:gs pos="0">
                        <a:srgbClr val="2DB9B9">
                          <a:tint val="77000"/>
                          <a:satMod val="180000"/>
                        </a:srgb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“ความประพฤติ”</a:t>
            </a:r>
            <a:endParaRPr lang="en-US" sz="7200" dirty="0">
              <a:ln w="31550" cmpd="sng">
                <a:gradFill>
                  <a:gsLst>
                    <a:gs pos="70000">
                      <a:srgbClr val="2DB9B9">
                        <a:shade val="50000"/>
                        <a:satMod val="190000"/>
                      </a:srgbClr>
                    </a:gs>
                    <a:gs pos="0">
                      <a:srgbClr val="2DB9B9">
                        <a:tint val="77000"/>
                        <a:satMod val="180000"/>
                      </a:srgb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703066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8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8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/>
      <p:bldP spid="11" grpId="0"/>
    </p:bldLst>
  </p:timing>
</p:sld>
</file>

<file path=ppt/theme/theme1.xml><?xml version="1.0" encoding="utf-8"?>
<a:theme xmlns:a="http://schemas.openxmlformats.org/drawingml/2006/main" name="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3_Glass Layers">
  <a:themeElements>
    <a:clrScheme name="Glass Layers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Glass Layers">
      <a:majorFont>
        <a:latin typeface="Arial Black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3_Fireball">
  <a:themeElements>
    <a:clrScheme name="1_Fireball 1">
      <a:dk1>
        <a:srgbClr val="5F5F5F"/>
      </a:dk1>
      <a:lt1>
        <a:srgbClr val="FFFFCC"/>
      </a:lt1>
      <a:dk2>
        <a:srgbClr val="000000"/>
      </a:dk2>
      <a:lt2>
        <a:srgbClr val="FFCC66"/>
      </a:lt2>
      <a:accent1>
        <a:srgbClr val="FF9933"/>
      </a:accent1>
      <a:accent2>
        <a:srgbClr val="CC0066"/>
      </a:accent2>
      <a:accent3>
        <a:srgbClr val="AAAAAA"/>
      </a:accent3>
      <a:accent4>
        <a:srgbClr val="DADAAE"/>
      </a:accent4>
      <a:accent5>
        <a:srgbClr val="FFCAAD"/>
      </a:accent5>
      <a:accent6>
        <a:srgbClr val="B9005C"/>
      </a:accent6>
      <a:hlink>
        <a:srgbClr val="CC00CC"/>
      </a:hlink>
      <a:folHlink>
        <a:srgbClr val="990099"/>
      </a:folHlink>
    </a:clrScheme>
    <a:fontScheme name="1_Fireball">
      <a:majorFont>
        <a:latin typeface="Angsana New"/>
        <a:ea typeface=""/>
        <a:cs typeface="Angsana New"/>
      </a:majorFont>
      <a:minorFont>
        <a:latin typeface="Angsana New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Fireball 1">
        <a:dk1>
          <a:srgbClr val="5F5F5F"/>
        </a:dk1>
        <a:lt1>
          <a:srgbClr val="FFFFCC"/>
        </a:lt1>
        <a:dk2>
          <a:srgbClr val="000000"/>
        </a:dk2>
        <a:lt2>
          <a:srgbClr val="FFCC66"/>
        </a:lt2>
        <a:accent1>
          <a:srgbClr val="FF9933"/>
        </a:accent1>
        <a:accent2>
          <a:srgbClr val="CC0066"/>
        </a:accent2>
        <a:accent3>
          <a:srgbClr val="AAAAAA"/>
        </a:accent3>
        <a:accent4>
          <a:srgbClr val="DADAAE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Fireball 2">
        <a:dk1>
          <a:srgbClr val="000000"/>
        </a:dk1>
        <a:lt1>
          <a:srgbClr val="FFFFFF"/>
        </a:lt1>
        <a:dk2>
          <a:srgbClr val="FF9900"/>
        </a:dk2>
        <a:lt2>
          <a:srgbClr val="5F5F5F"/>
        </a:lt2>
        <a:accent1>
          <a:srgbClr val="FF9933"/>
        </a:accent1>
        <a:accent2>
          <a:srgbClr val="CC0066"/>
        </a:accent2>
        <a:accent3>
          <a:srgbClr val="FFFFFF"/>
        </a:accent3>
        <a:accent4>
          <a:srgbClr val="000000"/>
        </a:accent4>
        <a:accent5>
          <a:srgbClr val="FFCAAD"/>
        </a:accent5>
        <a:accent6>
          <a:srgbClr val="B9005C"/>
        </a:accent6>
        <a:hlink>
          <a:srgbClr val="CC00CC"/>
        </a:hlink>
        <a:folHlink>
          <a:srgbClr val="9900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Fireball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6_Mountain Top">
  <a:themeElements>
    <a:clrScheme name="1_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1_Mountain To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1_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5_Mountain Top">
  <a:themeElements>
    <a:clrScheme name="1_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1_Mountain To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1_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Showeet theme (white grey bkgd)">
  <a:themeElements>
    <a:clrScheme name="Showeet theme">
      <a:dk1>
        <a:sysClr val="windowText" lastClr="000000"/>
      </a:dk1>
      <a:lt1>
        <a:sysClr val="window" lastClr="FFFFFF"/>
      </a:lt1>
      <a:dk2>
        <a:srgbClr val="1D2631"/>
      </a:dk2>
      <a:lt2>
        <a:srgbClr val="EEECE1"/>
      </a:lt2>
      <a:accent1>
        <a:srgbClr val="3F4855"/>
      </a:accent1>
      <a:accent2>
        <a:srgbClr val="F1A138"/>
      </a:accent2>
      <a:accent3>
        <a:srgbClr val="CBDB23"/>
      </a:accent3>
      <a:accent4>
        <a:srgbClr val="590B4E"/>
      </a:accent4>
      <a:accent5>
        <a:srgbClr val="2CA3FC"/>
      </a:accent5>
      <a:accent6>
        <a:srgbClr val="9EB31C"/>
      </a:accent6>
      <a:hlink>
        <a:srgbClr val="B8CCE4"/>
      </a:hlink>
      <a:folHlink>
        <a:srgbClr val="B8CC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Showeet theme (white bkgd)">
  <a:themeElements>
    <a:clrScheme name="Showeet theme">
      <a:dk1>
        <a:sysClr val="windowText" lastClr="000000"/>
      </a:dk1>
      <a:lt1>
        <a:sysClr val="window" lastClr="FFFFFF"/>
      </a:lt1>
      <a:dk2>
        <a:srgbClr val="1D2631"/>
      </a:dk2>
      <a:lt2>
        <a:srgbClr val="EEECE1"/>
      </a:lt2>
      <a:accent1>
        <a:srgbClr val="3F4855"/>
      </a:accent1>
      <a:accent2>
        <a:srgbClr val="F1A138"/>
      </a:accent2>
      <a:accent3>
        <a:srgbClr val="CBDB23"/>
      </a:accent3>
      <a:accent4>
        <a:srgbClr val="590B4E"/>
      </a:accent4>
      <a:accent5>
        <a:srgbClr val="2CA3FC"/>
      </a:accent5>
      <a:accent6>
        <a:srgbClr val="9EB31C"/>
      </a:accent6>
      <a:hlink>
        <a:srgbClr val="B8CCE4"/>
      </a:hlink>
      <a:folHlink>
        <a:srgbClr val="B8CCE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Azure">
  <a:themeElements>
    <a:clrScheme name="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CC99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B98AE7"/>
      </a:accent6>
      <a:hlink>
        <a:srgbClr val="6600CC"/>
      </a:hlink>
      <a:folHlink>
        <a:srgbClr val="6699FF"/>
      </a:folHlink>
    </a:clrScheme>
    <a:fontScheme name="Azure">
      <a:majorFont>
        <a:latin typeface="AngsanaUPC"/>
        <a:ea typeface=""/>
        <a:cs typeface="Angsana New"/>
      </a:majorFont>
      <a:minorFont>
        <a:latin typeface="AngsanaUPC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illeniaUPC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DilleniaUPC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Az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z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3_Serene">
  <a:themeElements>
    <a:clrScheme name="1_Serene 1">
      <a:dk1>
        <a:srgbClr val="333333"/>
      </a:dk1>
      <a:lt1>
        <a:srgbClr val="A9BDA9"/>
      </a:lt1>
      <a:dk2>
        <a:srgbClr val="004C2B"/>
      </a:dk2>
      <a:lt2>
        <a:srgbClr val="578963"/>
      </a:lt2>
      <a:accent1>
        <a:srgbClr val="E1B7B7"/>
      </a:accent1>
      <a:accent2>
        <a:srgbClr val="B3E1B3"/>
      </a:accent2>
      <a:accent3>
        <a:srgbClr val="D1DBD1"/>
      </a:accent3>
      <a:accent4>
        <a:srgbClr val="2A2A2A"/>
      </a:accent4>
      <a:accent5>
        <a:srgbClr val="EED8D8"/>
      </a:accent5>
      <a:accent6>
        <a:srgbClr val="A2CCA2"/>
      </a:accent6>
      <a:hlink>
        <a:srgbClr val="BDD7E5"/>
      </a:hlink>
      <a:folHlink>
        <a:srgbClr val="D2AAD2"/>
      </a:folHlink>
    </a:clrScheme>
    <a:fontScheme name="1_Serene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1_Serene 1">
        <a:dk1>
          <a:srgbClr val="333333"/>
        </a:dk1>
        <a:lt1>
          <a:srgbClr val="A9BDA9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D1DBD1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erene 2">
        <a:dk1>
          <a:srgbClr val="333333"/>
        </a:dk1>
        <a:lt1>
          <a:srgbClr val="FFFFFF"/>
        </a:lt1>
        <a:dk2>
          <a:srgbClr val="004C2B"/>
        </a:dk2>
        <a:lt2>
          <a:srgbClr val="578963"/>
        </a:lt2>
        <a:accent1>
          <a:srgbClr val="E1B7B7"/>
        </a:accent1>
        <a:accent2>
          <a:srgbClr val="B3E1B3"/>
        </a:accent2>
        <a:accent3>
          <a:srgbClr val="FFFFFF"/>
        </a:accent3>
        <a:accent4>
          <a:srgbClr val="2A2A2A"/>
        </a:accent4>
        <a:accent5>
          <a:srgbClr val="EED8D8"/>
        </a:accent5>
        <a:accent6>
          <a:srgbClr val="A2CCA2"/>
        </a:accent6>
        <a:hlink>
          <a:srgbClr val="BDD7E5"/>
        </a:hlink>
        <a:folHlink>
          <a:srgbClr val="D2AAD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eren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37373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3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SPARKLE">
  <a:themeElements>
    <a:clrScheme name="SPARKLE.POT 1">
      <a:dk1>
        <a:srgbClr val="000000"/>
      </a:dk1>
      <a:lt1>
        <a:srgbClr val="DDDDDD"/>
      </a:lt1>
      <a:dk2>
        <a:srgbClr val="0000FF"/>
      </a:dk2>
      <a:lt2>
        <a:srgbClr val="00CCCC"/>
      </a:lt2>
      <a:accent1>
        <a:srgbClr val="B2B2B2"/>
      </a:accent1>
      <a:accent2>
        <a:srgbClr val="FF9933"/>
      </a:accent2>
      <a:accent3>
        <a:srgbClr val="AAAAFF"/>
      </a:accent3>
      <a:accent4>
        <a:srgbClr val="BDBDBD"/>
      </a:accent4>
      <a:accent5>
        <a:srgbClr val="D5D5D5"/>
      </a:accent5>
      <a:accent6>
        <a:srgbClr val="E78A2D"/>
      </a:accent6>
      <a:hlink>
        <a:srgbClr val="CC00CC"/>
      </a:hlink>
      <a:folHlink>
        <a:srgbClr val="9999FF"/>
      </a:folHlink>
    </a:clrScheme>
    <a:fontScheme name="SPARKLE.POT">
      <a:majorFont>
        <a:latin typeface="BrowalliaUPC"/>
        <a:ea typeface=""/>
        <a:cs typeface=""/>
      </a:majorFont>
      <a:minorFont>
        <a:latin typeface="BrowalliaUP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lnDef>
  </a:objectDefaults>
  <a:extraClrSchemeLst>
    <a:extraClrScheme>
      <a:clrScheme name="SPARKLE.POT 1">
        <a:dk1>
          <a:srgbClr val="000000"/>
        </a:dk1>
        <a:lt1>
          <a:srgbClr val="DDDDDD"/>
        </a:lt1>
        <a:dk2>
          <a:srgbClr val="0000FF"/>
        </a:dk2>
        <a:lt2>
          <a:srgbClr val="00CCCC"/>
        </a:lt2>
        <a:accent1>
          <a:srgbClr val="B2B2B2"/>
        </a:accent1>
        <a:accent2>
          <a:srgbClr val="FF9933"/>
        </a:accent2>
        <a:accent3>
          <a:srgbClr val="AAAAFF"/>
        </a:accent3>
        <a:accent4>
          <a:srgbClr val="BDBDBD"/>
        </a:accent4>
        <a:accent5>
          <a:srgbClr val="D5D5D5"/>
        </a:accent5>
        <a:accent6>
          <a:srgbClr val="E78A2D"/>
        </a:accent6>
        <a:hlink>
          <a:srgbClr val="CC00CC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.POT 2">
        <a:dk1>
          <a:srgbClr val="000000"/>
        </a:dk1>
        <a:lt1>
          <a:srgbClr val="CCCCFF"/>
        </a:lt1>
        <a:dk2>
          <a:srgbClr val="003399"/>
        </a:dk2>
        <a:lt2>
          <a:srgbClr val="76E0E6"/>
        </a:lt2>
        <a:accent1>
          <a:srgbClr val="66CCFF"/>
        </a:accent1>
        <a:accent2>
          <a:srgbClr val="6666FF"/>
        </a:accent2>
        <a:accent3>
          <a:srgbClr val="E2E2FF"/>
        </a:accent3>
        <a:accent4>
          <a:srgbClr val="000000"/>
        </a:accent4>
        <a:accent5>
          <a:srgbClr val="B8E2FF"/>
        </a:accent5>
        <a:accent6>
          <a:srgbClr val="5C5CE7"/>
        </a:accent6>
        <a:hlink>
          <a:srgbClr val="00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.POT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3_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_Ocean">
  <a:themeElements>
    <a:clrScheme name="1_Ocean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1_Ocean">
      <a:majorFont>
        <a:latin typeface="Tahoma"/>
        <a:ea typeface=""/>
        <a:cs typeface="Angsana New"/>
      </a:majorFont>
      <a:minorFont>
        <a:latin typeface="Tahom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1_Ocean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cean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2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9_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5_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2_SPARKLE">
  <a:themeElements>
    <a:clrScheme name="SPARKLE.POT 1">
      <a:dk1>
        <a:srgbClr val="000000"/>
      </a:dk1>
      <a:lt1>
        <a:srgbClr val="DDDDDD"/>
      </a:lt1>
      <a:dk2>
        <a:srgbClr val="0000FF"/>
      </a:dk2>
      <a:lt2>
        <a:srgbClr val="00CCCC"/>
      </a:lt2>
      <a:accent1>
        <a:srgbClr val="B2B2B2"/>
      </a:accent1>
      <a:accent2>
        <a:srgbClr val="FF9933"/>
      </a:accent2>
      <a:accent3>
        <a:srgbClr val="AAAAFF"/>
      </a:accent3>
      <a:accent4>
        <a:srgbClr val="BDBDBD"/>
      </a:accent4>
      <a:accent5>
        <a:srgbClr val="D5D5D5"/>
      </a:accent5>
      <a:accent6>
        <a:srgbClr val="E78A2D"/>
      </a:accent6>
      <a:hlink>
        <a:srgbClr val="CC00CC"/>
      </a:hlink>
      <a:folHlink>
        <a:srgbClr val="9999FF"/>
      </a:folHlink>
    </a:clrScheme>
    <a:fontScheme name="SPARKLE.POT">
      <a:majorFont>
        <a:latin typeface="BrowalliaUPC"/>
        <a:ea typeface=""/>
        <a:cs typeface=""/>
      </a:majorFont>
      <a:minorFont>
        <a:latin typeface="BrowalliaUP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lnDef>
  </a:objectDefaults>
  <a:extraClrSchemeLst>
    <a:extraClrScheme>
      <a:clrScheme name="SPARKLE.POT 1">
        <a:dk1>
          <a:srgbClr val="000000"/>
        </a:dk1>
        <a:lt1>
          <a:srgbClr val="DDDDDD"/>
        </a:lt1>
        <a:dk2>
          <a:srgbClr val="0000FF"/>
        </a:dk2>
        <a:lt2>
          <a:srgbClr val="00CCCC"/>
        </a:lt2>
        <a:accent1>
          <a:srgbClr val="B2B2B2"/>
        </a:accent1>
        <a:accent2>
          <a:srgbClr val="FF9933"/>
        </a:accent2>
        <a:accent3>
          <a:srgbClr val="AAAAFF"/>
        </a:accent3>
        <a:accent4>
          <a:srgbClr val="BDBDBD"/>
        </a:accent4>
        <a:accent5>
          <a:srgbClr val="D5D5D5"/>
        </a:accent5>
        <a:accent6>
          <a:srgbClr val="E78A2D"/>
        </a:accent6>
        <a:hlink>
          <a:srgbClr val="CC00CC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.POT 2">
        <a:dk1>
          <a:srgbClr val="000000"/>
        </a:dk1>
        <a:lt1>
          <a:srgbClr val="CCCCFF"/>
        </a:lt1>
        <a:dk2>
          <a:srgbClr val="003399"/>
        </a:dk2>
        <a:lt2>
          <a:srgbClr val="76E0E6"/>
        </a:lt2>
        <a:accent1>
          <a:srgbClr val="66CCFF"/>
        </a:accent1>
        <a:accent2>
          <a:srgbClr val="6666FF"/>
        </a:accent2>
        <a:accent3>
          <a:srgbClr val="E2E2FF"/>
        </a:accent3>
        <a:accent4>
          <a:srgbClr val="000000"/>
        </a:accent4>
        <a:accent5>
          <a:srgbClr val="B8E2FF"/>
        </a:accent5>
        <a:accent6>
          <a:srgbClr val="5C5CE7"/>
        </a:accent6>
        <a:hlink>
          <a:srgbClr val="00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.POT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7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8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9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9_PULSE">
  <a:themeElements>
    <a:clrScheme name="1_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1_PULSE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1_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1_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11_high voltage">
  <a:themeElements>
    <a:clrScheme name="high voltage 1">
      <a:dk1>
        <a:srgbClr val="001932"/>
      </a:dk1>
      <a:lt1>
        <a:srgbClr val="FFFFFF"/>
      </a:lt1>
      <a:dk2>
        <a:srgbClr val="2181B7"/>
      </a:dk2>
      <a:lt2>
        <a:srgbClr val="CCFFFF"/>
      </a:lt2>
      <a:accent1>
        <a:srgbClr val="99FFCC"/>
      </a:accent1>
      <a:accent2>
        <a:srgbClr val="01B0FF"/>
      </a:accent2>
      <a:accent3>
        <a:srgbClr val="ABC1D8"/>
      </a:accent3>
      <a:accent4>
        <a:srgbClr val="DADADA"/>
      </a:accent4>
      <a:accent5>
        <a:srgbClr val="CAFFE2"/>
      </a:accent5>
      <a:accent6>
        <a:srgbClr val="019FE7"/>
      </a:accent6>
      <a:hlink>
        <a:srgbClr val="6666FF"/>
      </a:hlink>
      <a:folHlink>
        <a:srgbClr val="1C6D9A"/>
      </a:folHlink>
    </a:clrScheme>
    <a:fontScheme name="high voltage">
      <a:majorFont>
        <a:latin typeface="Angsana New"/>
        <a:ea typeface=""/>
        <a:cs typeface="Angsana New"/>
      </a:majorFont>
      <a:minorFont>
        <a:latin typeface="Angsana New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high voltage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igh voltage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igh voltage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8">
        <a:dk1>
          <a:srgbClr val="000000"/>
        </a:dk1>
        <a:lt1>
          <a:srgbClr val="FFFFFF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D60093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C20085"/>
        </a:accent6>
        <a:hlink>
          <a:srgbClr val="9966FF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3_PULSE">
  <a:themeElements>
    <a:clrScheme name="2_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2_PULSE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1_Soaring">
  <a:themeElements>
    <a:clrScheme name="Soar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FFFF"/>
      </a:accent1>
      <a:accent2>
        <a:srgbClr val="3366FF"/>
      </a:accent2>
      <a:accent3>
        <a:srgbClr val="AAAAFF"/>
      </a:accent3>
      <a:accent4>
        <a:srgbClr val="DADADA"/>
      </a:accent4>
      <a:accent5>
        <a:srgbClr val="AAFFFF"/>
      </a:accent5>
      <a:accent6>
        <a:srgbClr val="2D5CE7"/>
      </a:accent6>
      <a:hlink>
        <a:srgbClr val="FF0033"/>
      </a:hlink>
      <a:folHlink>
        <a:srgbClr val="FFFF00"/>
      </a:folHlink>
    </a:clrScheme>
    <a:fontScheme name="Soaring">
      <a:majorFont>
        <a:latin typeface="Arial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Soar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FFFF"/>
        </a:accent1>
        <a:accent2>
          <a:srgbClr val="3366FF"/>
        </a:accent2>
        <a:accent3>
          <a:srgbClr val="AAAAFF"/>
        </a:accent3>
        <a:accent4>
          <a:srgbClr val="DADADA"/>
        </a:accent4>
        <a:accent5>
          <a:srgbClr val="AAFFFF"/>
        </a:accent5>
        <a:accent6>
          <a:srgbClr val="2D5CE7"/>
        </a:accent6>
        <a:hlink>
          <a:srgbClr val="FF0033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66CCFF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5CB9E7"/>
        </a:accent6>
        <a:hlink>
          <a:srgbClr val="CC99FF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oar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009999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8A8A"/>
        </a:accent6>
        <a:hlink>
          <a:srgbClr val="6600CC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oar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CC66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B95C00"/>
        </a:accent6>
        <a:hlink>
          <a:srgbClr val="CC0000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high voltage">
  <a:themeElements>
    <a:clrScheme name="high voltage 1">
      <a:dk1>
        <a:srgbClr val="001932"/>
      </a:dk1>
      <a:lt1>
        <a:srgbClr val="FFFFFF"/>
      </a:lt1>
      <a:dk2>
        <a:srgbClr val="2181B7"/>
      </a:dk2>
      <a:lt2>
        <a:srgbClr val="CCFFFF"/>
      </a:lt2>
      <a:accent1>
        <a:srgbClr val="99FFCC"/>
      </a:accent1>
      <a:accent2>
        <a:srgbClr val="01B0FF"/>
      </a:accent2>
      <a:accent3>
        <a:srgbClr val="ABC1D8"/>
      </a:accent3>
      <a:accent4>
        <a:srgbClr val="DADADA"/>
      </a:accent4>
      <a:accent5>
        <a:srgbClr val="CAFFE2"/>
      </a:accent5>
      <a:accent6>
        <a:srgbClr val="019FE7"/>
      </a:accent6>
      <a:hlink>
        <a:srgbClr val="6666FF"/>
      </a:hlink>
      <a:folHlink>
        <a:srgbClr val="1C6D9A"/>
      </a:folHlink>
    </a:clrScheme>
    <a:fontScheme name="high voltage">
      <a:majorFont>
        <a:latin typeface="Angsana New"/>
        <a:ea typeface=""/>
        <a:cs typeface="Angsana New"/>
      </a:majorFont>
      <a:minorFont>
        <a:latin typeface="Angsana New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high voltage 1">
        <a:dk1>
          <a:srgbClr val="001932"/>
        </a:dk1>
        <a:lt1>
          <a:srgbClr val="FFFFFF"/>
        </a:lt1>
        <a:dk2>
          <a:srgbClr val="2181B7"/>
        </a:dk2>
        <a:lt2>
          <a:srgbClr val="CCFFFF"/>
        </a:lt2>
        <a:accent1>
          <a:srgbClr val="99FFCC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CAFFE2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igh voltage 2">
        <a:dk1>
          <a:srgbClr val="000000"/>
        </a:dk1>
        <a:lt1>
          <a:srgbClr val="FFFFFF"/>
        </a:lt1>
        <a:dk2>
          <a:srgbClr val="000066"/>
        </a:dk2>
        <a:lt2>
          <a:srgbClr val="969696"/>
        </a:lt2>
        <a:accent1>
          <a:srgbClr val="666699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B8B8CA"/>
        </a:accent5>
        <a:accent6>
          <a:srgbClr val="B9B9E7"/>
        </a:accent6>
        <a:hlink>
          <a:srgbClr val="CC00CC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4">
        <a:dk1>
          <a:srgbClr val="000000"/>
        </a:dk1>
        <a:lt1>
          <a:srgbClr val="FFFFCC"/>
        </a:lt1>
        <a:dk2>
          <a:srgbClr val="FF6600"/>
        </a:dk2>
        <a:lt2>
          <a:srgbClr val="333300"/>
        </a:lt2>
        <a:accent1>
          <a:srgbClr val="800000"/>
        </a:accent1>
        <a:accent2>
          <a:srgbClr val="CC6600"/>
        </a:accent2>
        <a:accent3>
          <a:srgbClr val="FFFFE2"/>
        </a:accent3>
        <a:accent4>
          <a:srgbClr val="000000"/>
        </a:accent4>
        <a:accent5>
          <a:srgbClr val="C0AAAA"/>
        </a:accent5>
        <a:accent6>
          <a:srgbClr val="B95C00"/>
        </a:accent6>
        <a:hlink>
          <a:srgbClr val="808000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5">
        <a:dk1>
          <a:srgbClr val="1C3956"/>
        </a:dk1>
        <a:lt1>
          <a:srgbClr val="FFFFFF"/>
        </a:lt1>
        <a:dk2>
          <a:srgbClr val="003366"/>
        </a:dk2>
        <a:lt2>
          <a:srgbClr val="DDDDDD"/>
        </a:lt2>
        <a:accent1>
          <a:srgbClr val="3D7CBB"/>
        </a:accent1>
        <a:accent2>
          <a:srgbClr val="00152A"/>
        </a:accent2>
        <a:accent3>
          <a:srgbClr val="AAADB8"/>
        </a:accent3>
        <a:accent4>
          <a:srgbClr val="DADADA"/>
        </a:accent4>
        <a:accent5>
          <a:srgbClr val="AFBFDA"/>
        </a:accent5>
        <a:accent6>
          <a:srgbClr val="001225"/>
        </a:accent6>
        <a:hlink>
          <a:srgbClr val="33CCCC"/>
        </a:hlink>
        <a:folHlink>
          <a:srgbClr val="96B9D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high voltage 6">
        <a:dk1>
          <a:srgbClr val="000000"/>
        </a:dk1>
        <a:lt1>
          <a:srgbClr val="FFFFFF"/>
        </a:lt1>
        <a:dk2>
          <a:srgbClr val="440044"/>
        </a:dk2>
        <a:lt2>
          <a:srgbClr val="491D49"/>
        </a:lt2>
        <a:accent1>
          <a:srgbClr val="9D9DBD"/>
        </a:accent1>
        <a:accent2>
          <a:srgbClr val="14213C"/>
        </a:accent2>
        <a:accent3>
          <a:srgbClr val="FFFFFF"/>
        </a:accent3>
        <a:accent4>
          <a:srgbClr val="000000"/>
        </a:accent4>
        <a:accent5>
          <a:srgbClr val="CCCCDB"/>
        </a:accent5>
        <a:accent6>
          <a:srgbClr val="111D35"/>
        </a:accent6>
        <a:hlink>
          <a:srgbClr val="666699"/>
        </a:hlink>
        <a:folHlink>
          <a:srgbClr val="DBDBF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7">
        <a:dk1>
          <a:srgbClr val="000000"/>
        </a:dk1>
        <a:lt1>
          <a:srgbClr val="FFFFFF"/>
        </a:lt1>
        <a:dk2>
          <a:srgbClr val="000000"/>
        </a:dk2>
        <a:lt2>
          <a:srgbClr val="001A00"/>
        </a:lt2>
        <a:accent1>
          <a:srgbClr val="339966"/>
        </a:accent1>
        <a:accent2>
          <a:srgbClr val="003300"/>
        </a:accent2>
        <a:accent3>
          <a:srgbClr val="FFFFFF"/>
        </a:accent3>
        <a:accent4>
          <a:srgbClr val="000000"/>
        </a:accent4>
        <a:accent5>
          <a:srgbClr val="ADCAB8"/>
        </a:accent5>
        <a:accent6>
          <a:srgbClr val="002D00"/>
        </a:accent6>
        <a:hlink>
          <a:srgbClr val="FF9933"/>
        </a:hlink>
        <a:folHlink>
          <a:srgbClr val="AFE9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high voltage 8">
        <a:dk1>
          <a:srgbClr val="000000"/>
        </a:dk1>
        <a:lt1>
          <a:srgbClr val="FFFFFF"/>
        </a:lt1>
        <a:dk2>
          <a:srgbClr val="000000"/>
        </a:dk2>
        <a:lt2>
          <a:srgbClr val="FFCC00"/>
        </a:lt2>
        <a:accent1>
          <a:srgbClr val="FF9900"/>
        </a:accent1>
        <a:accent2>
          <a:srgbClr val="D60093"/>
        </a:accent2>
        <a:accent3>
          <a:srgbClr val="AAAAAA"/>
        </a:accent3>
        <a:accent4>
          <a:srgbClr val="DADADA"/>
        </a:accent4>
        <a:accent5>
          <a:srgbClr val="FFCAAA"/>
        </a:accent5>
        <a:accent6>
          <a:srgbClr val="C20085"/>
        </a:accent6>
        <a:hlink>
          <a:srgbClr val="9966FF"/>
        </a:hlink>
        <a:folHlink>
          <a:srgbClr val="8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7_Mountain Top">
  <a:themeElements>
    <a:clrScheme name="1_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1_Mountain Top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1_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8_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การออกแบบเริ่มต้น">
  <a:themeElements>
    <a:clrScheme name="1_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3_SPARKLE">
  <a:themeElements>
    <a:clrScheme name="SPARKLE.POT 1">
      <a:dk1>
        <a:srgbClr val="000000"/>
      </a:dk1>
      <a:lt1>
        <a:srgbClr val="DDDDDD"/>
      </a:lt1>
      <a:dk2>
        <a:srgbClr val="0000FF"/>
      </a:dk2>
      <a:lt2>
        <a:srgbClr val="00CCCC"/>
      </a:lt2>
      <a:accent1>
        <a:srgbClr val="B2B2B2"/>
      </a:accent1>
      <a:accent2>
        <a:srgbClr val="FF9933"/>
      </a:accent2>
      <a:accent3>
        <a:srgbClr val="AAAAFF"/>
      </a:accent3>
      <a:accent4>
        <a:srgbClr val="BDBDBD"/>
      </a:accent4>
      <a:accent5>
        <a:srgbClr val="D5D5D5"/>
      </a:accent5>
      <a:accent6>
        <a:srgbClr val="E78A2D"/>
      </a:accent6>
      <a:hlink>
        <a:srgbClr val="CC00CC"/>
      </a:hlink>
      <a:folHlink>
        <a:srgbClr val="9999FF"/>
      </a:folHlink>
    </a:clrScheme>
    <a:fontScheme name="SPARKLE.POT">
      <a:majorFont>
        <a:latin typeface="BrowalliaUPC"/>
        <a:ea typeface=""/>
        <a:cs typeface=""/>
      </a:majorFont>
      <a:minorFont>
        <a:latin typeface="BrowalliaUP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lnDef>
  </a:objectDefaults>
  <a:extraClrSchemeLst>
    <a:extraClrScheme>
      <a:clrScheme name="SPARKLE.POT 1">
        <a:dk1>
          <a:srgbClr val="000000"/>
        </a:dk1>
        <a:lt1>
          <a:srgbClr val="DDDDDD"/>
        </a:lt1>
        <a:dk2>
          <a:srgbClr val="0000FF"/>
        </a:dk2>
        <a:lt2>
          <a:srgbClr val="00CCCC"/>
        </a:lt2>
        <a:accent1>
          <a:srgbClr val="B2B2B2"/>
        </a:accent1>
        <a:accent2>
          <a:srgbClr val="FF9933"/>
        </a:accent2>
        <a:accent3>
          <a:srgbClr val="AAAAFF"/>
        </a:accent3>
        <a:accent4>
          <a:srgbClr val="BDBDBD"/>
        </a:accent4>
        <a:accent5>
          <a:srgbClr val="D5D5D5"/>
        </a:accent5>
        <a:accent6>
          <a:srgbClr val="E78A2D"/>
        </a:accent6>
        <a:hlink>
          <a:srgbClr val="CC00CC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.POT 2">
        <a:dk1>
          <a:srgbClr val="000000"/>
        </a:dk1>
        <a:lt1>
          <a:srgbClr val="CCCCFF"/>
        </a:lt1>
        <a:dk2>
          <a:srgbClr val="003399"/>
        </a:dk2>
        <a:lt2>
          <a:srgbClr val="76E0E6"/>
        </a:lt2>
        <a:accent1>
          <a:srgbClr val="66CCFF"/>
        </a:accent1>
        <a:accent2>
          <a:srgbClr val="6666FF"/>
        </a:accent2>
        <a:accent3>
          <a:srgbClr val="E2E2FF"/>
        </a:accent3>
        <a:accent4>
          <a:srgbClr val="000000"/>
        </a:accent4>
        <a:accent5>
          <a:srgbClr val="B8E2FF"/>
        </a:accent5>
        <a:accent6>
          <a:srgbClr val="5C5CE7"/>
        </a:accent6>
        <a:hlink>
          <a:srgbClr val="00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.POT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_SPARKLE">
  <a:themeElements>
    <a:clrScheme name="SPARKLE.POT 1">
      <a:dk1>
        <a:srgbClr val="000000"/>
      </a:dk1>
      <a:lt1>
        <a:srgbClr val="DDDDDD"/>
      </a:lt1>
      <a:dk2>
        <a:srgbClr val="0000FF"/>
      </a:dk2>
      <a:lt2>
        <a:srgbClr val="00CCCC"/>
      </a:lt2>
      <a:accent1>
        <a:srgbClr val="B2B2B2"/>
      </a:accent1>
      <a:accent2>
        <a:srgbClr val="FF9933"/>
      </a:accent2>
      <a:accent3>
        <a:srgbClr val="AAAAFF"/>
      </a:accent3>
      <a:accent4>
        <a:srgbClr val="BDBDBD"/>
      </a:accent4>
      <a:accent5>
        <a:srgbClr val="D5D5D5"/>
      </a:accent5>
      <a:accent6>
        <a:srgbClr val="E78A2D"/>
      </a:accent6>
      <a:hlink>
        <a:srgbClr val="CC00CC"/>
      </a:hlink>
      <a:folHlink>
        <a:srgbClr val="9999FF"/>
      </a:folHlink>
    </a:clrScheme>
    <a:fontScheme name="SPARKLE.POT">
      <a:majorFont>
        <a:latin typeface="BrowalliaUPC"/>
        <a:ea typeface=""/>
        <a:cs typeface=""/>
      </a:majorFont>
      <a:minorFont>
        <a:latin typeface="BrowalliaUP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ngsanaUPC" pitchFamily="18" charset="-34"/>
          </a:defRPr>
        </a:defPPr>
      </a:lstStyle>
    </a:lnDef>
  </a:objectDefaults>
  <a:extraClrSchemeLst>
    <a:extraClrScheme>
      <a:clrScheme name="SPARKLE.POT 1">
        <a:dk1>
          <a:srgbClr val="000000"/>
        </a:dk1>
        <a:lt1>
          <a:srgbClr val="DDDDDD"/>
        </a:lt1>
        <a:dk2>
          <a:srgbClr val="0000FF"/>
        </a:dk2>
        <a:lt2>
          <a:srgbClr val="00CCCC"/>
        </a:lt2>
        <a:accent1>
          <a:srgbClr val="B2B2B2"/>
        </a:accent1>
        <a:accent2>
          <a:srgbClr val="FF9933"/>
        </a:accent2>
        <a:accent3>
          <a:srgbClr val="AAAAFF"/>
        </a:accent3>
        <a:accent4>
          <a:srgbClr val="BDBDBD"/>
        </a:accent4>
        <a:accent5>
          <a:srgbClr val="D5D5D5"/>
        </a:accent5>
        <a:accent6>
          <a:srgbClr val="E78A2D"/>
        </a:accent6>
        <a:hlink>
          <a:srgbClr val="CC00CC"/>
        </a:hlink>
        <a:folHlink>
          <a:srgbClr val="99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ARKLE.POT 2">
        <a:dk1>
          <a:srgbClr val="000000"/>
        </a:dk1>
        <a:lt1>
          <a:srgbClr val="CCCCFF"/>
        </a:lt1>
        <a:dk2>
          <a:srgbClr val="003399"/>
        </a:dk2>
        <a:lt2>
          <a:srgbClr val="76E0E6"/>
        </a:lt2>
        <a:accent1>
          <a:srgbClr val="66CCFF"/>
        </a:accent1>
        <a:accent2>
          <a:srgbClr val="6666FF"/>
        </a:accent2>
        <a:accent3>
          <a:srgbClr val="E2E2FF"/>
        </a:accent3>
        <a:accent4>
          <a:srgbClr val="000000"/>
        </a:accent4>
        <a:accent5>
          <a:srgbClr val="B8E2FF"/>
        </a:accent5>
        <a:accent6>
          <a:srgbClr val="5C5CE7"/>
        </a:accent6>
        <a:hlink>
          <a:srgbClr val="00CCCC"/>
        </a:hlink>
        <a:folHlink>
          <a:srgbClr val="99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ARKLE.POT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D4D4D4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PULSE">
  <a:themeElements>
    <a:clrScheme name="PULSE 2">
      <a:dk1>
        <a:srgbClr val="000000"/>
      </a:dk1>
      <a:lt1>
        <a:srgbClr val="FFFFFF"/>
      </a:lt1>
      <a:dk2>
        <a:srgbClr val="000066"/>
      </a:dk2>
      <a:lt2>
        <a:srgbClr val="FFCC66"/>
      </a:lt2>
      <a:accent1>
        <a:srgbClr val="FF9900"/>
      </a:accent1>
      <a:accent2>
        <a:srgbClr val="000044"/>
      </a:accent2>
      <a:accent3>
        <a:srgbClr val="AAAAB8"/>
      </a:accent3>
      <a:accent4>
        <a:srgbClr val="DADADA"/>
      </a:accent4>
      <a:accent5>
        <a:srgbClr val="FFCAAA"/>
      </a:accent5>
      <a:accent6>
        <a:srgbClr val="00003D"/>
      </a:accent6>
      <a:hlink>
        <a:srgbClr val="3366FF"/>
      </a:hlink>
      <a:folHlink>
        <a:srgbClr val="FFFF00"/>
      </a:folHlink>
    </a:clrScheme>
    <a:fontScheme name="PULSE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DilleniaUPC" pitchFamily="18" charset="-34"/>
          </a:defRPr>
        </a:defPPr>
      </a:lstStyle>
    </a:lnDef>
  </a:objectDefaults>
  <a:extraClrSchemeLst>
    <a:extraClrScheme>
      <a:clrScheme name="PULSE 1">
        <a:dk1>
          <a:srgbClr val="000000"/>
        </a:dk1>
        <a:lt1>
          <a:srgbClr val="CCECFF"/>
        </a:lt1>
        <a:dk2>
          <a:srgbClr val="000066"/>
        </a:dk2>
        <a:lt2>
          <a:srgbClr val="6699FF"/>
        </a:lt2>
        <a:accent1>
          <a:srgbClr val="33CCCC"/>
        </a:accent1>
        <a:accent2>
          <a:srgbClr val="0099FF"/>
        </a:accent2>
        <a:accent3>
          <a:srgbClr val="E2F4FF"/>
        </a:accent3>
        <a:accent4>
          <a:srgbClr val="000000"/>
        </a:accent4>
        <a:accent5>
          <a:srgbClr val="ADE2E2"/>
        </a:accent5>
        <a:accent6>
          <a:srgbClr val="008AE7"/>
        </a:accent6>
        <a:hlink>
          <a:srgbClr val="FFFFFF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2">
        <a:dk1>
          <a:srgbClr val="000000"/>
        </a:dk1>
        <a:lt1>
          <a:srgbClr val="FFFFFF"/>
        </a:lt1>
        <a:dk2>
          <a:srgbClr val="000066"/>
        </a:dk2>
        <a:lt2>
          <a:srgbClr val="FFCC66"/>
        </a:lt2>
        <a:accent1>
          <a:srgbClr val="FF9900"/>
        </a:accent1>
        <a:accent2>
          <a:srgbClr val="000044"/>
        </a:accent2>
        <a:accent3>
          <a:srgbClr val="AAAAB8"/>
        </a:accent3>
        <a:accent4>
          <a:srgbClr val="DADADA"/>
        </a:accent4>
        <a:accent5>
          <a:srgbClr val="FFCAAA"/>
        </a:accent5>
        <a:accent6>
          <a:srgbClr val="00003D"/>
        </a:accent6>
        <a:hlink>
          <a:srgbClr val="3366FF"/>
        </a:hlink>
        <a:folHlink>
          <a:srgbClr val="FF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AEAEAE"/>
        </a:accent6>
        <a:hlink>
          <a:srgbClr val="4D4D4D"/>
        </a:hlink>
        <a:folHlink>
          <a:srgbClr val="8686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ULSE 4">
        <a:dk1>
          <a:srgbClr val="000000"/>
        </a:dk1>
        <a:lt1>
          <a:srgbClr val="FFFFFF"/>
        </a:lt1>
        <a:dk2>
          <a:srgbClr val="660033"/>
        </a:dk2>
        <a:lt2>
          <a:srgbClr val="FFCC66"/>
        </a:lt2>
        <a:accent1>
          <a:srgbClr val="FF9900"/>
        </a:accent1>
        <a:accent2>
          <a:srgbClr val="440022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3D001E"/>
        </a:accent6>
        <a:hlink>
          <a:srgbClr val="B20059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5">
        <a:dk1>
          <a:srgbClr val="000000"/>
        </a:dk1>
        <a:lt1>
          <a:srgbClr val="FFFFFF"/>
        </a:lt1>
        <a:dk2>
          <a:srgbClr val="663300"/>
        </a:dk2>
        <a:lt2>
          <a:srgbClr val="FFCC66"/>
        </a:lt2>
        <a:accent1>
          <a:srgbClr val="FF9900"/>
        </a:accent1>
        <a:accent2>
          <a:srgbClr val="361B00"/>
        </a:accent2>
        <a:accent3>
          <a:srgbClr val="B8ADAA"/>
        </a:accent3>
        <a:accent4>
          <a:srgbClr val="DADADA"/>
        </a:accent4>
        <a:accent5>
          <a:srgbClr val="FFCAAA"/>
        </a:accent5>
        <a:accent6>
          <a:srgbClr val="301700"/>
        </a:accent6>
        <a:hlink>
          <a:srgbClr val="996633"/>
        </a:hlink>
        <a:folHlink>
          <a:srgbClr val="FF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ULSE 6">
        <a:dk1>
          <a:srgbClr val="000000"/>
        </a:dk1>
        <a:lt1>
          <a:srgbClr val="FFFFFF"/>
        </a:lt1>
        <a:dk2>
          <a:srgbClr val="003300"/>
        </a:dk2>
        <a:lt2>
          <a:srgbClr val="FFCC66"/>
        </a:lt2>
        <a:accent1>
          <a:srgbClr val="CC9900"/>
        </a:accent1>
        <a:accent2>
          <a:srgbClr val="001600"/>
        </a:accent2>
        <a:accent3>
          <a:srgbClr val="AAADAA"/>
        </a:accent3>
        <a:accent4>
          <a:srgbClr val="DADADA"/>
        </a:accent4>
        <a:accent5>
          <a:srgbClr val="E2CAAA"/>
        </a:accent5>
        <a:accent6>
          <a:srgbClr val="001300"/>
        </a:accent6>
        <a:hlink>
          <a:srgbClr val="0066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81D58"/>
    </a:dk2>
    <a:lt2>
      <a:srgbClr val="F6BF69"/>
    </a:lt2>
    <a:accent1>
      <a:srgbClr val="00FFFF"/>
    </a:accent1>
    <a:accent2>
      <a:srgbClr val="FAFD00"/>
    </a:accent2>
    <a:accent3>
      <a:srgbClr val="AAABB4"/>
    </a:accent3>
    <a:accent4>
      <a:srgbClr val="DADADA"/>
    </a:accent4>
    <a:accent5>
      <a:srgbClr val="AAFFFF"/>
    </a:accent5>
    <a:accent6>
      <a:srgbClr val="E3E500"/>
    </a:accent6>
    <a:hlink>
      <a:srgbClr val="FC0128"/>
    </a:hlink>
    <a:folHlink>
      <a:srgbClr val="3365F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Designs\high voltage.pot</Template>
  <TotalTime>7404</TotalTime>
  <Words>7141</Words>
  <Application>Microsoft Office PowerPoint</Application>
  <PresentationFormat>นำเสนอทางหน้าจอ (4:3)</PresentationFormat>
  <Paragraphs>911</Paragraphs>
  <Slides>114</Slides>
  <Notes>4</Notes>
  <HiddenSlides>0</HiddenSlides>
  <MMClips>0</MMClips>
  <ScaleCrop>false</ScaleCrop>
  <HeadingPairs>
    <vt:vector size="6" baseType="variant">
      <vt:variant>
        <vt:lpstr>ชุดรูปแบบ</vt:lpstr>
      </vt:variant>
      <vt:variant>
        <vt:i4>37</vt:i4>
      </vt:variant>
      <vt:variant>
        <vt:lpstr>เซิร์ฟเวอร์ OLE ฝังตัว</vt:lpstr>
      </vt:variant>
      <vt:variant>
        <vt:i4>2</vt:i4>
      </vt:variant>
      <vt:variant>
        <vt:lpstr>ชื่อเรื่องภาพนิ่ง</vt:lpstr>
      </vt:variant>
      <vt:variant>
        <vt:i4>114</vt:i4>
      </vt:variant>
    </vt:vector>
  </HeadingPairs>
  <TitlesOfParts>
    <vt:vector size="153" baseType="lpstr">
      <vt:lpstr>PULSE</vt:lpstr>
      <vt:lpstr>SPARKLE</vt:lpstr>
      <vt:lpstr>19_PULSE</vt:lpstr>
      <vt:lpstr>8_Mountain Top</vt:lpstr>
      <vt:lpstr>2_Mountain Top</vt:lpstr>
      <vt:lpstr>1_การออกแบบเริ่มต้น</vt:lpstr>
      <vt:lpstr>3_SPARKLE</vt:lpstr>
      <vt:lpstr>1_SPARKLE</vt:lpstr>
      <vt:lpstr>6_PULSE</vt:lpstr>
      <vt:lpstr>3_Glass Layers</vt:lpstr>
      <vt:lpstr>3_Fireball</vt:lpstr>
      <vt:lpstr>16_Mountain Top</vt:lpstr>
      <vt:lpstr>ชุดรูปแบบของ Office</vt:lpstr>
      <vt:lpstr>5_Mountain Top</vt:lpstr>
      <vt:lpstr>Showeet theme (white grey bkgd)</vt:lpstr>
      <vt:lpstr>1_Showeet theme (white bkgd)</vt:lpstr>
      <vt:lpstr>Azure</vt:lpstr>
      <vt:lpstr>3_Serene</vt:lpstr>
      <vt:lpstr>13_PULSE</vt:lpstr>
      <vt:lpstr>13_Mountain Top</vt:lpstr>
      <vt:lpstr>1_Ocean</vt:lpstr>
      <vt:lpstr>12_PULSE</vt:lpstr>
      <vt:lpstr>9_Mountain Top</vt:lpstr>
      <vt:lpstr>15_Mountain Top</vt:lpstr>
      <vt:lpstr>2_SPARKLE</vt:lpstr>
      <vt:lpstr>Office Theme</vt:lpstr>
      <vt:lpstr>1_Office Theme</vt:lpstr>
      <vt:lpstr>2_Office Theme</vt:lpstr>
      <vt:lpstr>3_Office Theme</vt:lpstr>
      <vt:lpstr>7_Office Theme</vt:lpstr>
      <vt:lpstr>3_ชุดรูปแบบของ Office</vt:lpstr>
      <vt:lpstr>1_Mountain Top</vt:lpstr>
      <vt:lpstr>11_high voltage</vt:lpstr>
      <vt:lpstr>3_PULSE</vt:lpstr>
      <vt:lpstr>1_Soaring</vt:lpstr>
      <vt:lpstr>high voltage</vt:lpstr>
      <vt:lpstr>7_Mountain Top</vt:lpstr>
      <vt:lpstr>Clip</vt:lpstr>
      <vt:lpstr>ClipArt</vt:lpstr>
      <vt:lpstr>การขับเคลื่อนยุทธศาสตร์ ส่งเสริมคุณธรรม</vt:lpstr>
      <vt:lpstr>พลอากาศเอก วีรวิท  คงศักดิ์ ข้าราชการบำนาญสำนักงานปลัดกระทรวงกลาโหม, อดีตสมาชิกวุฒิสภา</vt:lpstr>
      <vt:lpstr>พลอากาศเอก วีรวิท  คงศักดิ์ ข้าราชการบำนาญสำนักงานปลัดกระทรวงกลาโหม กรรมการผู้ทรงคุณวุฒิในคณะกรรมการข้าราชการรัฐสภา(ก.ร.)</vt:lpstr>
      <vt:lpstr>พลอากาศเอก วีรวิท  คงศักดิ์ กรรมการผู้ทรงคุณวุฒิในคณะกรรมการส่งเสริมคุณธรรมแห่งชาติ</vt:lpstr>
      <vt:lpstr>วัตถุประสงค์โครงการฝึกอบรม</vt:lpstr>
      <vt:lpstr>หัวข้อการบรรยาย</vt:lpstr>
      <vt:lpstr>ภาพนิ่ง 7</vt:lpstr>
      <vt:lpstr>ภาพนิ่ง 8</vt:lpstr>
      <vt:lpstr>ภาพนิ่ง 9</vt:lpstr>
      <vt:lpstr>หลักการเลี้ยงบุตร</vt:lpstr>
      <vt:lpstr>พระราชดำรัส พระบาทสมเด็จพระเจ้าอยู่หัว รัชกาลที่ ๙</vt:lpstr>
      <vt:lpstr>ภาพนิ่ง 12</vt:lpstr>
      <vt:lpstr>ภาพนิ่ง 13</vt:lpstr>
      <vt:lpstr>ภาพนิ่ง 14</vt:lpstr>
      <vt:lpstr>คุณธรรม (Virtue)</vt:lpstr>
      <vt:lpstr>จริยธรรม (Ethic)</vt:lpstr>
      <vt:lpstr>ภาพนิ่ง 17</vt:lpstr>
      <vt:lpstr>แหล่งที่มาของความประพฤติดี</vt:lpstr>
      <vt:lpstr>ประมวลความประพฤติ (Code of Conduct)</vt:lpstr>
      <vt:lpstr>คุณธรรม - จริยธรรม</vt:lpstr>
      <vt:lpstr>ภาพนิ่ง 21</vt:lpstr>
      <vt:lpstr>Integrity</vt:lpstr>
      <vt:lpstr>ภาพนิ่ง 23</vt:lpstr>
      <vt:lpstr>ภาพนิ่ง 24</vt:lpstr>
      <vt:lpstr>ภาพนิ่ง 25</vt:lpstr>
      <vt:lpstr>Integrity</vt:lpstr>
      <vt:lpstr>หลักราชการ</vt:lpstr>
      <vt:lpstr>“หลักราชการ” พระราชนิพนธ์ พระมงกุฎเกล้าเจ้าอยู่หัว                             </vt:lpstr>
      <vt:lpstr>ค่านิยมหลักข้าราชการไทย</vt:lpstr>
      <vt:lpstr>ภาพนิ่ง 30</vt:lpstr>
      <vt:lpstr>อนาคตประเทศไทย ปี ๒๕๗๙</vt:lpstr>
      <vt:lpstr>ด้านการพัฒนาคุณภาพและเสริมสร้างศักยภาพของคน</vt:lpstr>
      <vt:lpstr>คุณค่าของมนุษย์</vt:lpstr>
      <vt:lpstr>คุณค่าของมนุษย์</vt:lpstr>
      <vt:lpstr>ความเป็นมนุษย์</vt:lpstr>
      <vt:lpstr>ภาพนิ่ง 36</vt:lpstr>
      <vt:lpstr>ความเป็นมนุษย์ที่สมบูรณ์</vt:lpstr>
      <vt:lpstr>สัปปุริสธรรม ๗</vt:lpstr>
      <vt:lpstr>ภาพนิ่ง 39</vt:lpstr>
      <vt:lpstr>ภาพนิ่ง 40</vt:lpstr>
      <vt:lpstr>ภาพนิ่ง 41</vt:lpstr>
      <vt:lpstr>ภาพนิ่ง 42</vt:lpstr>
      <vt:lpstr>การสร้างคุณธรรม (Virtue)</vt:lpstr>
      <vt:lpstr>“คุณค่า” (Value)</vt:lpstr>
      <vt:lpstr>ค่านิยมของคนเวียดนาม : ผู้นำ</vt:lpstr>
      <vt:lpstr>ธรรมะของพระพุทธศาสนา</vt:lpstr>
      <vt:lpstr>อริยสัจ ๔</vt:lpstr>
      <vt:lpstr>อิทธิบาท ๔</vt:lpstr>
      <vt:lpstr>พรหมวิหาร ๔</vt:lpstr>
      <vt:lpstr>สังคหวัตถุ ๔</vt:lpstr>
      <vt:lpstr>ภาพนิ่ง 51</vt:lpstr>
      <vt:lpstr>ภาพนิ่ง 52</vt:lpstr>
      <vt:lpstr>ภาพนิ่ง 53</vt:lpstr>
      <vt:lpstr>ภาพนิ่ง 54</vt:lpstr>
      <vt:lpstr>ภาพนิ่ง 55</vt:lpstr>
      <vt:lpstr>ภาพนิ่ง 56</vt:lpstr>
      <vt:lpstr>ค่านิยมร่วมของคนเกาหลีใต้</vt:lpstr>
      <vt:lpstr>ค่านิยมร่วมของคนมาเลเซีย</vt:lpstr>
      <vt:lpstr>ภาพนิ่ง 59</vt:lpstr>
      <vt:lpstr>บทบาทของผู้นำในการสร้างคุณธรรม</vt:lpstr>
      <vt:lpstr>ภาพนิ่ง 61</vt:lpstr>
      <vt:lpstr>แผนแม่บทส่งเสริมคุณธรรมแห่งชาติ ฉบับที่ ๑</vt:lpstr>
      <vt:lpstr>ภาพนิ่ง 63</vt:lpstr>
      <vt:lpstr>ภาพนิ่ง 64</vt:lpstr>
      <vt:lpstr>ภาพนิ่ง 65</vt:lpstr>
      <vt:lpstr>ภาพนิ่ง 66</vt:lpstr>
      <vt:lpstr>ภาพนิ่ง 67</vt:lpstr>
      <vt:lpstr>สรุปแนวคิดแผนแม่บทส่งเสริมคุณธรรมแห่งชาติ</vt:lpstr>
      <vt:lpstr>กระบวนการ “ระเบิดจากข้างใน”</vt:lpstr>
      <vt:lpstr>ภาพนิ่ง 70</vt:lpstr>
      <vt:lpstr>ภาพนิ่ง 71</vt:lpstr>
      <vt:lpstr>ภาพนิ่ง 72</vt:lpstr>
      <vt:lpstr>ภาพนิ่ง 73</vt:lpstr>
      <vt:lpstr>ภาพนิ่ง 74</vt:lpstr>
      <vt:lpstr>แนวคิดในการพัฒนาคุณธรรมข้าราชการรัฐสภา</vt:lpstr>
      <vt:lpstr>ภาพนิ่ง 76</vt:lpstr>
      <vt:lpstr>ภาพนิ่ง 77</vt:lpstr>
      <vt:lpstr>การพัฒนาจริยธรรมข้าราชการรัฐสภา </vt:lpstr>
      <vt:lpstr>การพัฒนาจริยธรรมข้าราชการรัฐสภา </vt:lpstr>
      <vt:lpstr>เสวนา ผบ.กลุ่มงาน </vt:lpstr>
      <vt:lpstr>ประชุมกลุ่มคนในหน่วยงาน </vt:lpstr>
      <vt:lpstr>แนวทางการทำกิจกรรมกลุ่ม </vt:lpstr>
      <vt:lpstr>บทบาทของ ผบ.กลุ่มงาน </vt:lpstr>
      <vt:lpstr>หลักสูตร “การสร้างเสริมจริยธรรมนำทีมงาน :  สำหรับผู้บังคับบัญชากลุ่มงาน”</vt:lpstr>
      <vt:lpstr>ภาพนิ่ง 85</vt:lpstr>
      <vt:lpstr>ภาพนิ่ง 86</vt:lpstr>
      <vt:lpstr>ภาพนิ่ง 87</vt:lpstr>
      <vt:lpstr>ภาพนิ่ง 88</vt:lpstr>
      <vt:lpstr>ภาพนิ่ง 89</vt:lpstr>
      <vt:lpstr>ภาพนิ่ง 90</vt:lpstr>
      <vt:lpstr>ภาพนิ่ง 91</vt:lpstr>
      <vt:lpstr>วันที่ ๖ กันยายน ๒๕๕๙ ณ สำนักงานเลขาธิการสภาผู้แทนราษฎร ถนนสุโขทัย</vt:lpstr>
      <vt:lpstr>ภาพนิ่ง 93</vt:lpstr>
      <vt:lpstr> กิจกรรมที่ ๒ ฝึกอบรมหลักสูตร “การสร้างเสริมจริยธรรมนำทีมงาน : สำหรับผู้บังคับบัญชากลุ่มงาน” </vt:lpstr>
      <vt:lpstr>ภาพนิ่ง 95</vt:lpstr>
      <vt:lpstr>ภาพนิ่ง 96</vt:lpstr>
      <vt:lpstr>ภาพนิ่ง 97</vt:lpstr>
      <vt:lpstr>ภาพนิ่ง 98</vt:lpstr>
      <vt:lpstr>ภาพนิ่ง 99</vt:lpstr>
      <vt:lpstr>การประชุมกลุ่ม (๑๐-๑๒ คน)</vt:lpstr>
      <vt:lpstr>ภาพนิ่ง 101</vt:lpstr>
      <vt:lpstr>ภาพนิ่ง 102</vt:lpstr>
      <vt:lpstr>ภาพนิ่ง 103</vt:lpstr>
      <vt:lpstr>บทสรุปผลการศึกษา</vt:lpstr>
      <vt:lpstr>ภาพ 5: กลุ่มตัวชี้วัด</vt:lpstr>
      <vt:lpstr>ภาพ 6: ตัวชี้วัดความซื่อตรงกับกลุ่มเป้าหมาย และผู้รับผิดชอบในการเสริมสร้างความซื่อตรง</vt:lpstr>
      <vt:lpstr>ตัวชี้วัดความซื่อตรงบนพื้นฐานของลักษณะ/บทบาทในสังคม 3 กลุ่ม</vt:lpstr>
      <vt:lpstr>ตัวชี้วัดความซื่อตรงบนพื้นฐานของลักษณะ/บทบาทในสังคม 3 กลุ่ม (ต่อ)</vt:lpstr>
      <vt:lpstr>ตัวชี้วัดความซื่อตรงบนพื้นฐานของลักษณะ/บทบาทในสังคม 3 กลุ่ม (ต่อ)</vt:lpstr>
      <vt:lpstr>                        การแปลงตัวชี้วัดเป็นเครื่องมือวัด ตัวชี้วัดพื้นฐาน </vt:lpstr>
      <vt:lpstr>                    การแปลงตัวชี้วัดเป็นเครื่องมือวัด (ต่อ) ตัวชี้วัดสำหรับสมาชิกองค์กร</vt:lpstr>
      <vt:lpstr> การแปลงตัวชี้วัดเป็นเครื่องมือวัด (ต่อ)</vt:lpstr>
      <vt:lpstr>การวัดความซื่อตรงในระดับประเทศ</vt:lpstr>
      <vt:lpstr>ภาพ 7 : การวัดความซื่อตรงในระดับประเทศ </vt:lpstr>
    </vt:vector>
  </TitlesOfParts>
  <Company>ThinkPad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ไม่มีชื่อเรื่องภาพนิ่ง</dc:title>
  <dc:creator>IBM</dc:creator>
  <cp:lastModifiedBy>acer00656</cp:lastModifiedBy>
  <cp:revision>696</cp:revision>
  <dcterms:created xsi:type="dcterms:W3CDTF">2002-06-23T08:17:56Z</dcterms:created>
  <dcterms:modified xsi:type="dcterms:W3CDTF">2017-03-13T09:08:23Z</dcterms:modified>
</cp:coreProperties>
</file>