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1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59" r:id="rId13"/>
    <p:sldId id="270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TH SarabunIT๙" panose="020B0500040200020003" pitchFamily="34" charset="-34"/>
      <p:regular r:id="rId21"/>
      <p:bold r:id="rId22"/>
      <p:italic r:id="rId23"/>
      <p:boldItalic r:id="rId24"/>
    </p:embeddedFont>
    <p:embeddedFont>
      <p:font typeface="TH SarabunPSK" panose="020B0500040200020003" pitchFamily="34" charset="-34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19A17-4CDD-4043-BF26-CE24F21754D0}" type="doc">
      <dgm:prSet loTypeId="urn:microsoft.com/office/officeart/2008/layout/AlternatingHexagons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9601311E-AB17-4AC9-A714-D66AC8FA0BC6}">
      <dgm:prSet phldrT="[Text]"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สำนักงานศึกษาธิการจังหวัด 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2F5B77D-7414-4249-82D9-CBC996755BF4}" type="parTrans" cxnId="{1D1F3CD8-6D2D-44C1-A007-434E782E62EE}">
      <dgm:prSet/>
      <dgm:spPr/>
      <dgm:t>
        <a:bodyPr/>
        <a:lstStyle/>
        <a:p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E1851D6-EAEB-4F68-93CC-2763A19E7FB7}" type="sibTrans" cxnId="{1D1F3CD8-6D2D-44C1-A007-434E782E62EE}">
      <dgm:prSet custT="1"/>
      <dgm:spPr>
        <a:noFill/>
        <a:ln>
          <a:noFill/>
        </a:ln>
      </dgm:spPr>
      <dgm:t>
        <a:bodyPr/>
        <a:lstStyle/>
        <a:p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7AC7DE1-70F9-4748-AD75-4F1542DBAB7A}">
      <dgm:prSet phldrT="[Text]"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สำนักงานพระพุทธศาสนาจังหวัด 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71F50AB-8B29-4184-BA2E-D91DCD358C9B}" type="parTrans" cxnId="{792B46A3-65C7-4675-BE7A-4D57C7BD945C}">
      <dgm:prSet/>
      <dgm:spPr/>
      <dgm:t>
        <a:bodyPr/>
        <a:lstStyle/>
        <a:p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8ABA18E-4ABB-4CE3-A6CE-E171A3BCBF0E}" type="sibTrans" cxnId="{792B46A3-65C7-4675-BE7A-4D57C7BD945C}">
      <dgm:prSet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BBFC65B-E0D2-44AC-B933-7F23A7090E66}">
      <dgm:prSet phldrT="[Text]"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เช่น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8D9DF94-35D5-4ADB-A216-D739D42B8927}" type="parTrans" cxnId="{D198CEB4-A13C-4DA4-9E21-2EF947B8CD92}">
      <dgm:prSet/>
      <dgm:spPr/>
      <dgm:t>
        <a:bodyPr/>
        <a:lstStyle/>
        <a:p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08DDC47-6C96-40DC-B410-FBE046ED8FBC}" type="sibTrans" cxnId="{D198CEB4-A13C-4DA4-9E21-2EF947B8CD92}">
      <dgm:prSet/>
      <dgm:spPr/>
      <dgm:t>
        <a:bodyPr/>
        <a:lstStyle/>
        <a:p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2859FDB-B2CA-4A1F-9463-6A45CAD8CB7E}">
      <dgm:prSet phldrT="[Text]"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สำนักงานพัฒนาชุมชน 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9368E1B-8B5A-43CD-94B8-BA5B4B089D81}" type="parTrans" cxnId="{4908EC38-0A20-434B-9C75-0A9C283D9D2D}">
      <dgm:prSet/>
      <dgm:spPr/>
      <dgm:t>
        <a:bodyPr/>
        <a:lstStyle/>
        <a:p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39DC410-50BC-466B-89E3-3C02B8673B7B}" type="sibTrans" cxnId="{4908EC38-0A20-434B-9C75-0A9C283D9D2D}">
      <dgm:prSet custT="1"/>
      <dgm:spPr>
        <a:noFill/>
        <a:ln>
          <a:noFill/>
        </a:ln>
      </dgm:spPr>
      <dgm:t>
        <a:bodyPr/>
        <a:lstStyle/>
        <a:p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52880D7-BC41-453F-BF5C-C131A44FBA82}" type="pres">
      <dgm:prSet presAssocID="{A4D19A17-4CDD-4043-BF26-CE24F21754D0}" presName="Name0" presStyleCnt="0">
        <dgm:presLayoutVars>
          <dgm:chMax/>
          <dgm:chPref/>
          <dgm:dir/>
          <dgm:animLvl val="lvl"/>
        </dgm:presLayoutVars>
      </dgm:prSet>
      <dgm:spPr/>
    </dgm:pt>
    <dgm:pt modelId="{CA6972B6-44F8-474F-9277-5FEAC1E86923}" type="pres">
      <dgm:prSet presAssocID="{9601311E-AB17-4AC9-A714-D66AC8FA0BC6}" presName="composite" presStyleCnt="0"/>
      <dgm:spPr/>
    </dgm:pt>
    <dgm:pt modelId="{6E531513-5BCD-411F-A9DC-58453FF6EBA3}" type="pres">
      <dgm:prSet presAssocID="{9601311E-AB17-4AC9-A714-D66AC8FA0BC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4B1CF967-74AB-47AA-8183-28F48C5068FA}" type="pres">
      <dgm:prSet presAssocID="{9601311E-AB17-4AC9-A714-D66AC8FA0BC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3660CE2-1B23-4448-B53B-7DC7F50EA641}" type="pres">
      <dgm:prSet presAssocID="{9601311E-AB17-4AC9-A714-D66AC8FA0BC6}" presName="BalanceSpacing" presStyleCnt="0"/>
      <dgm:spPr/>
    </dgm:pt>
    <dgm:pt modelId="{55EB793A-873A-4AB7-8203-AC6FEDB8AA1E}" type="pres">
      <dgm:prSet presAssocID="{9601311E-AB17-4AC9-A714-D66AC8FA0BC6}" presName="BalanceSpacing1" presStyleCnt="0"/>
      <dgm:spPr/>
    </dgm:pt>
    <dgm:pt modelId="{FAB9C465-8592-4D23-8AF7-469B1E0DB8E4}" type="pres">
      <dgm:prSet presAssocID="{EE1851D6-EAEB-4F68-93CC-2763A19E7FB7}" presName="Accent1Text" presStyleLbl="node1" presStyleIdx="1" presStyleCnt="6"/>
      <dgm:spPr/>
    </dgm:pt>
    <dgm:pt modelId="{B313B515-6F2B-4881-9CF4-57FDC12F2D29}" type="pres">
      <dgm:prSet presAssocID="{EE1851D6-EAEB-4F68-93CC-2763A19E7FB7}" presName="spaceBetweenRectangles" presStyleCnt="0"/>
      <dgm:spPr/>
    </dgm:pt>
    <dgm:pt modelId="{E50EAECE-EDA9-4A09-B750-9F490B448261}" type="pres">
      <dgm:prSet presAssocID="{57AC7DE1-70F9-4748-AD75-4F1542DBAB7A}" presName="composite" presStyleCnt="0"/>
      <dgm:spPr/>
    </dgm:pt>
    <dgm:pt modelId="{CE05BEE6-EB97-4972-972C-B8CD3F2C58A7}" type="pres">
      <dgm:prSet presAssocID="{57AC7DE1-70F9-4748-AD75-4F1542DBAB7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0CC3C2B-C260-4CDE-A438-8F974E004AAA}" type="pres">
      <dgm:prSet presAssocID="{57AC7DE1-70F9-4748-AD75-4F1542DBAB7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832ACE7-75A0-4715-B9D7-B3E8ADC69D51}" type="pres">
      <dgm:prSet presAssocID="{57AC7DE1-70F9-4748-AD75-4F1542DBAB7A}" presName="BalanceSpacing" presStyleCnt="0"/>
      <dgm:spPr/>
    </dgm:pt>
    <dgm:pt modelId="{A8DA8A9D-8B46-40E8-ABD6-68AF822E2224}" type="pres">
      <dgm:prSet presAssocID="{57AC7DE1-70F9-4748-AD75-4F1542DBAB7A}" presName="BalanceSpacing1" presStyleCnt="0"/>
      <dgm:spPr/>
    </dgm:pt>
    <dgm:pt modelId="{D201B547-6E28-43D1-A4EB-4D85C555820A}" type="pres">
      <dgm:prSet presAssocID="{88ABA18E-4ABB-4CE3-A6CE-E171A3BCBF0E}" presName="Accent1Text" presStyleLbl="node1" presStyleIdx="3" presStyleCnt="6"/>
      <dgm:spPr/>
    </dgm:pt>
    <dgm:pt modelId="{5D05A98E-AC3B-480A-B51C-ED34E491D414}" type="pres">
      <dgm:prSet presAssocID="{88ABA18E-4ABB-4CE3-A6CE-E171A3BCBF0E}" presName="spaceBetweenRectangles" presStyleCnt="0"/>
      <dgm:spPr/>
    </dgm:pt>
    <dgm:pt modelId="{56BF786D-AA60-4919-BCB6-4D37CE5B7CE8}" type="pres">
      <dgm:prSet presAssocID="{D2859FDB-B2CA-4A1F-9463-6A45CAD8CB7E}" presName="composite" presStyleCnt="0"/>
      <dgm:spPr/>
    </dgm:pt>
    <dgm:pt modelId="{B928904E-401F-4594-932B-BD27F04404AC}" type="pres">
      <dgm:prSet presAssocID="{D2859FDB-B2CA-4A1F-9463-6A45CAD8CB7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73041915-6A20-4F41-B547-87E5DDFCEC98}" type="pres">
      <dgm:prSet presAssocID="{D2859FDB-B2CA-4A1F-9463-6A45CAD8CB7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3739F34-D064-4E25-A61D-867AE506E9F2}" type="pres">
      <dgm:prSet presAssocID="{D2859FDB-B2CA-4A1F-9463-6A45CAD8CB7E}" presName="BalanceSpacing" presStyleCnt="0"/>
      <dgm:spPr/>
    </dgm:pt>
    <dgm:pt modelId="{AE71631C-E556-43E0-A9D9-B575038ABE91}" type="pres">
      <dgm:prSet presAssocID="{D2859FDB-B2CA-4A1F-9463-6A45CAD8CB7E}" presName="BalanceSpacing1" presStyleCnt="0"/>
      <dgm:spPr/>
    </dgm:pt>
    <dgm:pt modelId="{C7E2DA81-579D-421A-AA7A-3E52814C9787}" type="pres">
      <dgm:prSet presAssocID="{C39DC410-50BC-466B-89E3-3C02B8673B7B}" presName="Accent1Text" presStyleLbl="node1" presStyleIdx="5" presStyleCnt="6"/>
      <dgm:spPr/>
    </dgm:pt>
  </dgm:ptLst>
  <dgm:cxnLst>
    <dgm:cxn modelId="{4908EC38-0A20-434B-9C75-0A9C283D9D2D}" srcId="{A4D19A17-4CDD-4043-BF26-CE24F21754D0}" destId="{D2859FDB-B2CA-4A1F-9463-6A45CAD8CB7E}" srcOrd="2" destOrd="0" parTransId="{59368E1B-8B5A-43CD-94B8-BA5B4B089D81}" sibTransId="{C39DC410-50BC-466B-89E3-3C02B8673B7B}"/>
    <dgm:cxn modelId="{4E95203B-A2D4-44A5-BF27-8FB1CA66722F}" type="presOf" srcId="{BBBFC65B-E0D2-44AC-B933-7F23A7090E66}" destId="{60CC3C2B-C260-4CDE-A438-8F974E004AAA}" srcOrd="0" destOrd="0" presId="urn:microsoft.com/office/officeart/2008/layout/AlternatingHexagons"/>
    <dgm:cxn modelId="{09BFCC40-81D6-4605-B182-0D693475F933}" type="presOf" srcId="{C39DC410-50BC-466B-89E3-3C02B8673B7B}" destId="{C7E2DA81-579D-421A-AA7A-3E52814C9787}" srcOrd="0" destOrd="0" presId="urn:microsoft.com/office/officeart/2008/layout/AlternatingHexagons"/>
    <dgm:cxn modelId="{A891C354-738B-4945-BAC9-CDDDD54F4EED}" type="presOf" srcId="{88ABA18E-4ABB-4CE3-A6CE-E171A3BCBF0E}" destId="{D201B547-6E28-43D1-A4EB-4D85C555820A}" srcOrd="0" destOrd="0" presId="urn:microsoft.com/office/officeart/2008/layout/AlternatingHexagons"/>
    <dgm:cxn modelId="{9615939B-FB06-4E84-90C9-DB91CCE5C585}" type="presOf" srcId="{D2859FDB-B2CA-4A1F-9463-6A45CAD8CB7E}" destId="{B928904E-401F-4594-932B-BD27F04404AC}" srcOrd="0" destOrd="0" presId="urn:microsoft.com/office/officeart/2008/layout/AlternatingHexagons"/>
    <dgm:cxn modelId="{C23978A2-DA54-4056-B6B6-9B8F3B04DB16}" type="presOf" srcId="{A4D19A17-4CDD-4043-BF26-CE24F21754D0}" destId="{E52880D7-BC41-453F-BF5C-C131A44FBA82}" srcOrd="0" destOrd="0" presId="urn:microsoft.com/office/officeart/2008/layout/AlternatingHexagons"/>
    <dgm:cxn modelId="{792B46A3-65C7-4675-BE7A-4D57C7BD945C}" srcId="{A4D19A17-4CDD-4043-BF26-CE24F21754D0}" destId="{57AC7DE1-70F9-4748-AD75-4F1542DBAB7A}" srcOrd="1" destOrd="0" parTransId="{471F50AB-8B29-4184-BA2E-D91DCD358C9B}" sibTransId="{88ABA18E-4ABB-4CE3-A6CE-E171A3BCBF0E}"/>
    <dgm:cxn modelId="{D198CEB4-A13C-4DA4-9E21-2EF947B8CD92}" srcId="{57AC7DE1-70F9-4748-AD75-4F1542DBAB7A}" destId="{BBBFC65B-E0D2-44AC-B933-7F23A7090E66}" srcOrd="0" destOrd="0" parTransId="{88D9DF94-35D5-4ADB-A216-D739D42B8927}" sibTransId="{A08DDC47-6C96-40DC-B410-FBE046ED8FBC}"/>
    <dgm:cxn modelId="{1D1F3CD8-6D2D-44C1-A007-434E782E62EE}" srcId="{A4D19A17-4CDD-4043-BF26-CE24F21754D0}" destId="{9601311E-AB17-4AC9-A714-D66AC8FA0BC6}" srcOrd="0" destOrd="0" parTransId="{62F5B77D-7414-4249-82D9-CBC996755BF4}" sibTransId="{EE1851D6-EAEB-4F68-93CC-2763A19E7FB7}"/>
    <dgm:cxn modelId="{F1EE85E4-E933-4289-BF58-47FF1F8C26BA}" type="presOf" srcId="{EE1851D6-EAEB-4F68-93CC-2763A19E7FB7}" destId="{FAB9C465-8592-4D23-8AF7-469B1E0DB8E4}" srcOrd="0" destOrd="0" presId="urn:microsoft.com/office/officeart/2008/layout/AlternatingHexagons"/>
    <dgm:cxn modelId="{758DC8F5-5617-460F-8920-10D8CB3E9679}" type="presOf" srcId="{57AC7DE1-70F9-4748-AD75-4F1542DBAB7A}" destId="{CE05BEE6-EB97-4972-972C-B8CD3F2C58A7}" srcOrd="0" destOrd="0" presId="urn:microsoft.com/office/officeart/2008/layout/AlternatingHexagons"/>
    <dgm:cxn modelId="{040E33FC-4375-4A1E-B884-F6D61AE7EC59}" type="presOf" srcId="{9601311E-AB17-4AC9-A714-D66AC8FA0BC6}" destId="{6E531513-5BCD-411F-A9DC-58453FF6EBA3}" srcOrd="0" destOrd="0" presId="urn:microsoft.com/office/officeart/2008/layout/AlternatingHexagons"/>
    <dgm:cxn modelId="{475001B8-6796-477A-B0FF-813070184586}" type="presParOf" srcId="{E52880D7-BC41-453F-BF5C-C131A44FBA82}" destId="{CA6972B6-44F8-474F-9277-5FEAC1E86923}" srcOrd="0" destOrd="0" presId="urn:microsoft.com/office/officeart/2008/layout/AlternatingHexagons"/>
    <dgm:cxn modelId="{8BF5C38C-3CB2-492C-B541-63AEA618E1E9}" type="presParOf" srcId="{CA6972B6-44F8-474F-9277-5FEAC1E86923}" destId="{6E531513-5BCD-411F-A9DC-58453FF6EBA3}" srcOrd="0" destOrd="0" presId="urn:microsoft.com/office/officeart/2008/layout/AlternatingHexagons"/>
    <dgm:cxn modelId="{00DA0F7C-366A-4FD1-AD18-F891137AAB63}" type="presParOf" srcId="{CA6972B6-44F8-474F-9277-5FEAC1E86923}" destId="{4B1CF967-74AB-47AA-8183-28F48C5068FA}" srcOrd="1" destOrd="0" presId="urn:microsoft.com/office/officeart/2008/layout/AlternatingHexagons"/>
    <dgm:cxn modelId="{35A3467D-0B8D-4C27-BD34-516E12445776}" type="presParOf" srcId="{CA6972B6-44F8-474F-9277-5FEAC1E86923}" destId="{E3660CE2-1B23-4448-B53B-7DC7F50EA641}" srcOrd="2" destOrd="0" presId="urn:microsoft.com/office/officeart/2008/layout/AlternatingHexagons"/>
    <dgm:cxn modelId="{CE515FC1-1E6E-4074-B920-115942B8F15A}" type="presParOf" srcId="{CA6972B6-44F8-474F-9277-5FEAC1E86923}" destId="{55EB793A-873A-4AB7-8203-AC6FEDB8AA1E}" srcOrd="3" destOrd="0" presId="urn:microsoft.com/office/officeart/2008/layout/AlternatingHexagons"/>
    <dgm:cxn modelId="{0D36CF15-DE35-42D6-BC49-DB7F83A6FB45}" type="presParOf" srcId="{CA6972B6-44F8-474F-9277-5FEAC1E86923}" destId="{FAB9C465-8592-4D23-8AF7-469B1E0DB8E4}" srcOrd="4" destOrd="0" presId="urn:microsoft.com/office/officeart/2008/layout/AlternatingHexagons"/>
    <dgm:cxn modelId="{5E2D04B4-9FDD-434D-BD56-0ED11AEDAD18}" type="presParOf" srcId="{E52880D7-BC41-453F-BF5C-C131A44FBA82}" destId="{B313B515-6F2B-4881-9CF4-57FDC12F2D29}" srcOrd="1" destOrd="0" presId="urn:microsoft.com/office/officeart/2008/layout/AlternatingHexagons"/>
    <dgm:cxn modelId="{8E121597-4CBC-47F7-9D58-ADD3F183D5C7}" type="presParOf" srcId="{E52880D7-BC41-453F-BF5C-C131A44FBA82}" destId="{E50EAECE-EDA9-4A09-B750-9F490B448261}" srcOrd="2" destOrd="0" presId="urn:microsoft.com/office/officeart/2008/layout/AlternatingHexagons"/>
    <dgm:cxn modelId="{9CDE125F-214E-4ED4-AA11-72DBF6FC7C69}" type="presParOf" srcId="{E50EAECE-EDA9-4A09-B750-9F490B448261}" destId="{CE05BEE6-EB97-4972-972C-B8CD3F2C58A7}" srcOrd="0" destOrd="0" presId="urn:microsoft.com/office/officeart/2008/layout/AlternatingHexagons"/>
    <dgm:cxn modelId="{EF69C50D-7F20-4A7B-B94F-C8AEA40D926A}" type="presParOf" srcId="{E50EAECE-EDA9-4A09-B750-9F490B448261}" destId="{60CC3C2B-C260-4CDE-A438-8F974E004AAA}" srcOrd="1" destOrd="0" presId="urn:microsoft.com/office/officeart/2008/layout/AlternatingHexagons"/>
    <dgm:cxn modelId="{A18140D4-9A36-4B42-9B65-0C535C35E252}" type="presParOf" srcId="{E50EAECE-EDA9-4A09-B750-9F490B448261}" destId="{E832ACE7-75A0-4715-B9D7-B3E8ADC69D51}" srcOrd="2" destOrd="0" presId="urn:microsoft.com/office/officeart/2008/layout/AlternatingHexagons"/>
    <dgm:cxn modelId="{86A27886-654D-4D69-AF90-8384B408DAED}" type="presParOf" srcId="{E50EAECE-EDA9-4A09-B750-9F490B448261}" destId="{A8DA8A9D-8B46-40E8-ABD6-68AF822E2224}" srcOrd="3" destOrd="0" presId="urn:microsoft.com/office/officeart/2008/layout/AlternatingHexagons"/>
    <dgm:cxn modelId="{C099640B-65A2-422B-859B-F12CD7409C84}" type="presParOf" srcId="{E50EAECE-EDA9-4A09-B750-9F490B448261}" destId="{D201B547-6E28-43D1-A4EB-4D85C555820A}" srcOrd="4" destOrd="0" presId="urn:microsoft.com/office/officeart/2008/layout/AlternatingHexagons"/>
    <dgm:cxn modelId="{F059309F-2013-4BE0-82F4-4E517B9F1260}" type="presParOf" srcId="{E52880D7-BC41-453F-BF5C-C131A44FBA82}" destId="{5D05A98E-AC3B-480A-B51C-ED34E491D414}" srcOrd="3" destOrd="0" presId="urn:microsoft.com/office/officeart/2008/layout/AlternatingHexagons"/>
    <dgm:cxn modelId="{0770AF6C-5B3F-4E51-AEC4-816DD5D6E458}" type="presParOf" srcId="{E52880D7-BC41-453F-BF5C-C131A44FBA82}" destId="{56BF786D-AA60-4919-BCB6-4D37CE5B7CE8}" srcOrd="4" destOrd="0" presId="urn:microsoft.com/office/officeart/2008/layout/AlternatingHexagons"/>
    <dgm:cxn modelId="{76E86AC5-D3F0-4181-87AD-8A482F2BF41B}" type="presParOf" srcId="{56BF786D-AA60-4919-BCB6-4D37CE5B7CE8}" destId="{B928904E-401F-4594-932B-BD27F04404AC}" srcOrd="0" destOrd="0" presId="urn:microsoft.com/office/officeart/2008/layout/AlternatingHexagons"/>
    <dgm:cxn modelId="{CEE01273-F4F4-4124-A7C9-7B97E63A479C}" type="presParOf" srcId="{56BF786D-AA60-4919-BCB6-4D37CE5B7CE8}" destId="{73041915-6A20-4F41-B547-87E5DDFCEC98}" srcOrd="1" destOrd="0" presId="urn:microsoft.com/office/officeart/2008/layout/AlternatingHexagons"/>
    <dgm:cxn modelId="{7091DD12-DD8E-48BF-A6CB-A9364B9024D4}" type="presParOf" srcId="{56BF786D-AA60-4919-BCB6-4D37CE5B7CE8}" destId="{C3739F34-D064-4E25-A61D-867AE506E9F2}" srcOrd="2" destOrd="0" presId="urn:microsoft.com/office/officeart/2008/layout/AlternatingHexagons"/>
    <dgm:cxn modelId="{4921A8D2-3D4E-4AAB-9357-8FB811529548}" type="presParOf" srcId="{56BF786D-AA60-4919-BCB6-4D37CE5B7CE8}" destId="{AE71631C-E556-43E0-A9D9-B575038ABE91}" srcOrd="3" destOrd="0" presId="urn:microsoft.com/office/officeart/2008/layout/AlternatingHexagons"/>
    <dgm:cxn modelId="{929E82BB-02B4-4104-BAEF-53B6C242B991}" type="presParOf" srcId="{56BF786D-AA60-4919-BCB6-4D37CE5B7CE8}" destId="{C7E2DA81-579D-421A-AA7A-3E52814C978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E79739-7D86-4F94-8B44-2CE668CF43C9}" type="doc">
      <dgm:prSet loTypeId="urn:microsoft.com/office/officeart/2005/8/layout/radial3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197415-2CD8-4650-8CDF-0953862ED1EA}">
      <dgm:prSet phldrT="[Text]"/>
      <dgm:spPr/>
      <dgm:t>
        <a:bodyPr/>
        <a:lstStyle/>
        <a:p>
          <a:r>
            <a:rPr lang="en-US" b="1" dirty="0"/>
            <a:t>Key person</a:t>
          </a:r>
        </a:p>
      </dgm:t>
    </dgm:pt>
    <dgm:pt modelId="{462E087F-5CD0-45E4-89FD-46031EAC332C}" type="parTrans" cxnId="{66E890A2-FDEE-4CAB-8397-D2A9E05DF1E1}">
      <dgm:prSet/>
      <dgm:spPr/>
      <dgm:t>
        <a:bodyPr/>
        <a:lstStyle/>
        <a:p>
          <a:endParaRPr lang="en-US" b="1"/>
        </a:p>
      </dgm:t>
    </dgm:pt>
    <dgm:pt modelId="{4B181525-FAED-4538-B8DC-39874C0C74E2}" type="sibTrans" cxnId="{66E890A2-FDEE-4CAB-8397-D2A9E05DF1E1}">
      <dgm:prSet/>
      <dgm:spPr/>
      <dgm:t>
        <a:bodyPr/>
        <a:lstStyle/>
        <a:p>
          <a:endParaRPr lang="en-US" b="1"/>
        </a:p>
      </dgm:t>
    </dgm:pt>
    <dgm:pt modelId="{6E3DDDB0-9862-4BCB-B180-4E062EA9CBF7}">
      <dgm:prSet phldrT="[Text]"/>
      <dgm:spPr/>
      <dgm:t>
        <a:bodyPr/>
        <a:lstStyle/>
        <a:p>
          <a:r>
            <a:rPr lang="th-TH" b="1" dirty="0">
              <a:latin typeface="Calibri" panose="020F0502020204030204" pitchFamily="34" charset="0"/>
              <a:ea typeface="SimSun" panose="02010600030101010101" pitchFamily="2" charset="-122"/>
              <a:cs typeface="TH SarabunPSK" panose="020B0500040200020003" pitchFamily="34" charset="-34"/>
            </a:rPr>
            <a:t>ผู้ว่าราชการจังหวัด </a:t>
          </a:r>
          <a:endParaRPr lang="en-US" b="1" dirty="0"/>
        </a:p>
      </dgm:t>
    </dgm:pt>
    <dgm:pt modelId="{3E1E8733-54C1-4319-B048-F680BB4AEE0C}" type="parTrans" cxnId="{7A4DBDE0-5728-4FC5-B794-52C14FDFB678}">
      <dgm:prSet/>
      <dgm:spPr/>
      <dgm:t>
        <a:bodyPr/>
        <a:lstStyle/>
        <a:p>
          <a:endParaRPr lang="en-US" b="1"/>
        </a:p>
      </dgm:t>
    </dgm:pt>
    <dgm:pt modelId="{75E9A66E-7045-4C62-A525-60D485B55715}" type="sibTrans" cxnId="{7A4DBDE0-5728-4FC5-B794-52C14FDFB678}">
      <dgm:prSet/>
      <dgm:spPr/>
      <dgm:t>
        <a:bodyPr/>
        <a:lstStyle/>
        <a:p>
          <a:endParaRPr lang="en-US" b="1"/>
        </a:p>
      </dgm:t>
    </dgm:pt>
    <dgm:pt modelId="{FA558B10-60FF-4588-9746-5E59A2112BB1}">
      <dgm:prSet phldrT="[Text]"/>
      <dgm:spPr/>
      <dgm:t>
        <a:bodyPr/>
        <a:lstStyle/>
        <a:p>
          <a:r>
            <a:rPr lang="th-TH" b="1" dirty="0">
              <a:latin typeface="Calibri" panose="020F0502020204030204" pitchFamily="34" charset="0"/>
              <a:ea typeface="SimSun" panose="02010600030101010101" pitchFamily="2" charset="-122"/>
              <a:cs typeface="TH SarabunPSK" panose="020B0500040200020003" pitchFamily="34" charset="-34"/>
            </a:rPr>
            <a:t>หน่วยงานที่มีบทบาทสำคัญ  </a:t>
          </a:r>
          <a:endParaRPr lang="en-US" b="1" dirty="0"/>
        </a:p>
      </dgm:t>
    </dgm:pt>
    <dgm:pt modelId="{5F7F26B7-BE1A-4AD6-A908-BC5DC6D85ED8}" type="parTrans" cxnId="{763FCBD0-E1D2-4A5F-90A9-2B969B908166}">
      <dgm:prSet/>
      <dgm:spPr/>
      <dgm:t>
        <a:bodyPr/>
        <a:lstStyle/>
        <a:p>
          <a:endParaRPr lang="en-US" b="1"/>
        </a:p>
      </dgm:t>
    </dgm:pt>
    <dgm:pt modelId="{9413C698-6179-40BA-86D5-A0990637EA52}" type="sibTrans" cxnId="{763FCBD0-E1D2-4A5F-90A9-2B969B908166}">
      <dgm:prSet/>
      <dgm:spPr/>
      <dgm:t>
        <a:bodyPr/>
        <a:lstStyle/>
        <a:p>
          <a:endParaRPr lang="en-US" b="1"/>
        </a:p>
      </dgm:t>
    </dgm:pt>
    <dgm:pt modelId="{A4CFAC63-A566-41E2-8826-561F136FB23C}">
      <dgm:prSet phldrT="[Text]"/>
      <dgm:spPr/>
      <dgm:t>
        <a:bodyPr/>
        <a:lstStyle/>
        <a:p>
          <a:r>
            <a:rPr lang="th-TH" b="1" dirty="0">
              <a:latin typeface="Calibri" panose="020F0502020204030204" pitchFamily="34" charset="0"/>
              <a:ea typeface="SimSun" panose="02010600030101010101" pitchFamily="2" charset="-122"/>
              <a:cs typeface="TH SarabunPSK" panose="020B0500040200020003" pitchFamily="34" charset="-34"/>
            </a:rPr>
            <a:t>ปลัดจังหวัด</a:t>
          </a:r>
          <a:endParaRPr lang="en-US" b="1" dirty="0"/>
        </a:p>
      </dgm:t>
    </dgm:pt>
    <dgm:pt modelId="{91D2CEDD-8B77-49EB-90F0-7DE432D6EC44}" type="parTrans" cxnId="{4814E8E5-6C1C-4D0B-9EB7-845D64800957}">
      <dgm:prSet/>
      <dgm:spPr/>
      <dgm:t>
        <a:bodyPr/>
        <a:lstStyle/>
        <a:p>
          <a:endParaRPr lang="en-US" b="1"/>
        </a:p>
      </dgm:t>
    </dgm:pt>
    <dgm:pt modelId="{5702D93C-96AD-45BC-AEE4-39986FBD50BF}" type="sibTrans" cxnId="{4814E8E5-6C1C-4D0B-9EB7-845D64800957}">
      <dgm:prSet/>
      <dgm:spPr/>
      <dgm:t>
        <a:bodyPr/>
        <a:lstStyle/>
        <a:p>
          <a:endParaRPr lang="en-US" b="1"/>
        </a:p>
      </dgm:t>
    </dgm:pt>
    <dgm:pt modelId="{CE416401-9DA7-4660-8F84-3A25EDA6E143}">
      <dgm:prSet phldrT="[Text]"/>
      <dgm:spPr/>
      <dgm:t>
        <a:bodyPr/>
        <a:lstStyle/>
        <a:p>
          <a:r>
            <a:rPr lang="th-TH" b="1" dirty="0">
              <a:latin typeface="Calibri" panose="020F0502020204030204" pitchFamily="34" charset="0"/>
              <a:ea typeface="SimSun" panose="02010600030101010101" pitchFamily="2" charset="-122"/>
              <a:cs typeface="TH SarabunPSK" panose="020B0500040200020003" pitchFamily="34" charset="-34"/>
            </a:rPr>
            <a:t>รองผู้ว่าราชการจังหวัด</a:t>
          </a:r>
          <a:endParaRPr lang="en-US" b="1" dirty="0"/>
        </a:p>
      </dgm:t>
    </dgm:pt>
    <dgm:pt modelId="{CAFC7CBB-0E50-433B-9FD2-41C3AD23589B}" type="parTrans" cxnId="{517EDC65-43E3-4AEA-B3DE-8EE905E07573}">
      <dgm:prSet/>
      <dgm:spPr/>
      <dgm:t>
        <a:bodyPr/>
        <a:lstStyle/>
        <a:p>
          <a:endParaRPr lang="en-US" b="1"/>
        </a:p>
      </dgm:t>
    </dgm:pt>
    <dgm:pt modelId="{964A428E-5ED3-4AFC-BB4E-A0116BB543DD}" type="sibTrans" cxnId="{517EDC65-43E3-4AEA-B3DE-8EE905E07573}">
      <dgm:prSet/>
      <dgm:spPr/>
      <dgm:t>
        <a:bodyPr/>
        <a:lstStyle/>
        <a:p>
          <a:endParaRPr lang="en-US" b="1"/>
        </a:p>
      </dgm:t>
    </dgm:pt>
    <dgm:pt modelId="{62A935DF-4E16-4158-B769-5AEB055954AF}" type="pres">
      <dgm:prSet presAssocID="{E1E79739-7D86-4F94-8B44-2CE668CF43C9}" presName="composite" presStyleCnt="0">
        <dgm:presLayoutVars>
          <dgm:chMax val="1"/>
          <dgm:dir/>
          <dgm:resizeHandles val="exact"/>
        </dgm:presLayoutVars>
      </dgm:prSet>
      <dgm:spPr/>
    </dgm:pt>
    <dgm:pt modelId="{1D85E47E-7D8F-4473-ACE8-A38BB62F374F}" type="pres">
      <dgm:prSet presAssocID="{E1E79739-7D86-4F94-8B44-2CE668CF43C9}" presName="radial" presStyleCnt="0">
        <dgm:presLayoutVars>
          <dgm:animLvl val="ctr"/>
        </dgm:presLayoutVars>
      </dgm:prSet>
      <dgm:spPr/>
    </dgm:pt>
    <dgm:pt modelId="{1EF6A62F-1D34-42AB-A544-47B9E7F865F9}" type="pres">
      <dgm:prSet presAssocID="{D0197415-2CD8-4650-8CDF-0953862ED1EA}" presName="centerShape" presStyleLbl="vennNode1" presStyleIdx="0" presStyleCnt="5"/>
      <dgm:spPr/>
    </dgm:pt>
    <dgm:pt modelId="{170568D3-1380-4C94-8FA2-60152C92F9F6}" type="pres">
      <dgm:prSet presAssocID="{6E3DDDB0-9862-4BCB-B180-4E062EA9CBF7}" presName="node" presStyleLbl="vennNode1" presStyleIdx="1" presStyleCnt="5">
        <dgm:presLayoutVars>
          <dgm:bulletEnabled val="1"/>
        </dgm:presLayoutVars>
      </dgm:prSet>
      <dgm:spPr/>
    </dgm:pt>
    <dgm:pt modelId="{B9C21730-DB16-426E-9880-EE74D0CFE920}" type="pres">
      <dgm:prSet presAssocID="{FA558B10-60FF-4588-9746-5E59A2112BB1}" presName="node" presStyleLbl="vennNode1" presStyleIdx="2" presStyleCnt="5">
        <dgm:presLayoutVars>
          <dgm:bulletEnabled val="1"/>
        </dgm:presLayoutVars>
      </dgm:prSet>
      <dgm:spPr/>
    </dgm:pt>
    <dgm:pt modelId="{7F3C46AA-FAFC-4CF0-B31B-EE83B2FCBBCB}" type="pres">
      <dgm:prSet presAssocID="{A4CFAC63-A566-41E2-8826-561F136FB23C}" presName="node" presStyleLbl="vennNode1" presStyleIdx="3" presStyleCnt="5">
        <dgm:presLayoutVars>
          <dgm:bulletEnabled val="1"/>
        </dgm:presLayoutVars>
      </dgm:prSet>
      <dgm:spPr/>
    </dgm:pt>
    <dgm:pt modelId="{525E3029-8B70-4AC8-AF47-4F77FC161ACD}" type="pres">
      <dgm:prSet presAssocID="{CE416401-9DA7-4660-8F84-3A25EDA6E143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12A0042-AADC-4157-80E0-15CC191EE998}" type="presOf" srcId="{CE416401-9DA7-4660-8F84-3A25EDA6E143}" destId="{525E3029-8B70-4AC8-AF47-4F77FC161ACD}" srcOrd="0" destOrd="0" presId="urn:microsoft.com/office/officeart/2005/8/layout/radial3"/>
    <dgm:cxn modelId="{517EDC65-43E3-4AEA-B3DE-8EE905E07573}" srcId="{D0197415-2CD8-4650-8CDF-0953862ED1EA}" destId="{CE416401-9DA7-4660-8F84-3A25EDA6E143}" srcOrd="3" destOrd="0" parTransId="{CAFC7CBB-0E50-433B-9FD2-41C3AD23589B}" sibTransId="{964A428E-5ED3-4AFC-BB4E-A0116BB543DD}"/>
    <dgm:cxn modelId="{338D8085-96A7-4A2D-8AA0-81CE9F4D3196}" type="presOf" srcId="{6E3DDDB0-9862-4BCB-B180-4E062EA9CBF7}" destId="{170568D3-1380-4C94-8FA2-60152C92F9F6}" srcOrd="0" destOrd="0" presId="urn:microsoft.com/office/officeart/2005/8/layout/radial3"/>
    <dgm:cxn modelId="{D8123496-32DA-48CC-A794-345F9DF8FEDF}" type="presOf" srcId="{E1E79739-7D86-4F94-8B44-2CE668CF43C9}" destId="{62A935DF-4E16-4158-B769-5AEB055954AF}" srcOrd="0" destOrd="0" presId="urn:microsoft.com/office/officeart/2005/8/layout/radial3"/>
    <dgm:cxn modelId="{1590789A-F651-450B-8FC8-B2D88B88F3F0}" type="presOf" srcId="{A4CFAC63-A566-41E2-8826-561F136FB23C}" destId="{7F3C46AA-FAFC-4CF0-B31B-EE83B2FCBBCB}" srcOrd="0" destOrd="0" presId="urn:microsoft.com/office/officeart/2005/8/layout/radial3"/>
    <dgm:cxn modelId="{6BE4E6A1-2E49-47C5-90D1-D287F07677A2}" type="presOf" srcId="{FA558B10-60FF-4588-9746-5E59A2112BB1}" destId="{B9C21730-DB16-426E-9880-EE74D0CFE920}" srcOrd="0" destOrd="0" presId="urn:microsoft.com/office/officeart/2005/8/layout/radial3"/>
    <dgm:cxn modelId="{66E890A2-FDEE-4CAB-8397-D2A9E05DF1E1}" srcId="{E1E79739-7D86-4F94-8B44-2CE668CF43C9}" destId="{D0197415-2CD8-4650-8CDF-0953862ED1EA}" srcOrd="0" destOrd="0" parTransId="{462E087F-5CD0-45E4-89FD-46031EAC332C}" sibTransId="{4B181525-FAED-4538-B8DC-39874C0C74E2}"/>
    <dgm:cxn modelId="{763FCBD0-E1D2-4A5F-90A9-2B969B908166}" srcId="{D0197415-2CD8-4650-8CDF-0953862ED1EA}" destId="{FA558B10-60FF-4588-9746-5E59A2112BB1}" srcOrd="1" destOrd="0" parTransId="{5F7F26B7-BE1A-4AD6-A908-BC5DC6D85ED8}" sibTransId="{9413C698-6179-40BA-86D5-A0990637EA52}"/>
    <dgm:cxn modelId="{7A4DBDE0-5728-4FC5-B794-52C14FDFB678}" srcId="{D0197415-2CD8-4650-8CDF-0953862ED1EA}" destId="{6E3DDDB0-9862-4BCB-B180-4E062EA9CBF7}" srcOrd="0" destOrd="0" parTransId="{3E1E8733-54C1-4319-B048-F680BB4AEE0C}" sibTransId="{75E9A66E-7045-4C62-A525-60D485B55715}"/>
    <dgm:cxn modelId="{4814E8E5-6C1C-4D0B-9EB7-845D64800957}" srcId="{D0197415-2CD8-4650-8CDF-0953862ED1EA}" destId="{A4CFAC63-A566-41E2-8826-561F136FB23C}" srcOrd="2" destOrd="0" parTransId="{91D2CEDD-8B77-49EB-90F0-7DE432D6EC44}" sibTransId="{5702D93C-96AD-45BC-AEE4-39986FBD50BF}"/>
    <dgm:cxn modelId="{EDC227EF-C6F7-4022-98FD-E231AEABB675}" type="presOf" srcId="{D0197415-2CD8-4650-8CDF-0953862ED1EA}" destId="{1EF6A62F-1D34-42AB-A544-47B9E7F865F9}" srcOrd="0" destOrd="0" presId="urn:microsoft.com/office/officeart/2005/8/layout/radial3"/>
    <dgm:cxn modelId="{FF22B5A3-205B-4323-ABFC-EA1E040D02E7}" type="presParOf" srcId="{62A935DF-4E16-4158-B769-5AEB055954AF}" destId="{1D85E47E-7D8F-4473-ACE8-A38BB62F374F}" srcOrd="0" destOrd="0" presId="urn:microsoft.com/office/officeart/2005/8/layout/radial3"/>
    <dgm:cxn modelId="{F6A4279E-C710-416A-8A28-DE43C824E07D}" type="presParOf" srcId="{1D85E47E-7D8F-4473-ACE8-A38BB62F374F}" destId="{1EF6A62F-1D34-42AB-A544-47B9E7F865F9}" srcOrd="0" destOrd="0" presId="urn:microsoft.com/office/officeart/2005/8/layout/radial3"/>
    <dgm:cxn modelId="{B70DA31B-C04B-4C05-BFDB-578104DDDD05}" type="presParOf" srcId="{1D85E47E-7D8F-4473-ACE8-A38BB62F374F}" destId="{170568D3-1380-4C94-8FA2-60152C92F9F6}" srcOrd="1" destOrd="0" presId="urn:microsoft.com/office/officeart/2005/8/layout/radial3"/>
    <dgm:cxn modelId="{70C3FAB7-8CAD-464E-9029-03C8D9F3EFE8}" type="presParOf" srcId="{1D85E47E-7D8F-4473-ACE8-A38BB62F374F}" destId="{B9C21730-DB16-426E-9880-EE74D0CFE920}" srcOrd="2" destOrd="0" presId="urn:microsoft.com/office/officeart/2005/8/layout/radial3"/>
    <dgm:cxn modelId="{21EE298A-A86E-47BB-98E9-9E535E1FEFFE}" type="presParOf" srcId="{1D85E47E-7D8F-4473-ACE8-A38BB62F374F}" destId="{7F3C46AA-FAFC-4CF0-B31B-EE83B2FCBBCB}" srcOrd="3" destOrd="0" presId="urn:microsoft.com/office/officeart/2005/8/layout/radial3"/>
    <dgm:cxn modelId="{F30A0B6B-26D3-4212-B50D-1B484715136F}" type="presParOf" srcId="{1D85E47E-7D8F-4473-ACE8-A38BB62F374F}" destId="{525E3029-8B70-4AC8-AF47-4F77FC161AC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D2F5B9-8FA5-4286-8DBD-41B2AD2B797F}" type="doc">
      <dgm:prSet loTypeId="urn:microsoft.com/office/officeart/2005/8/layout/hierarchy2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4C12254-E227-49CB-8AAA-C95FE130D553}">
      <dgm:prSet phldrT="[Text]" custT="1"/>
      <dgm:spPr>
        <a:solidFill>
          <a:srgbClr val="002060"/>
        </a:solidFill>
      </dgm:spPr>
      <dgm:t>
        <a:bodyPr/>
        <a:lstStyle/>
        <a:p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หน่วยงานที่เกี่ยวข้อง</a:t>
          </a:r>
          <a:endParaRPr lang="en-US" sz="2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A8D5834-68CD-4132-BC02-8B2CD05314D5}" type="parTrans" cxnId="{172C601D-0AA0-4E38-BF89-BF4E1E16CBF6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1873D31-BB32-4B19-9A02-4D13E6D8B030}" type="sibTrans" cxnId="{172C601D-0AA0-4E38-BF89-BF4E1E16CBF6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142C787-D625-4BF6-8569-EB7A8D37AD39}">
      <dgm:prSet phldrT="[Text]" custT="1"/>
      <dgm:spPr/>
      <dgm:t>
        <a:bodyPr/>
        <a:lstStyle/>
        <a:p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ภาครัฐ</a:t>
          </a:r>
          <a:endParaRPr lang="en-US" sz="2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DAA5E4-F344-4CD2-960E-4FDDEE9D2D4F}" type="parTrans" cxnId="{2C4D6ECF-A5B3-4054-B6F2-C572144E6D99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9CB0F41-DCD7-4643-8E97-42CF53228692}" type="sibTrans" cxnId="{2C4D6ECF-A5B3-4054-B6F2-C572144E6D99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CCA814E-2E11-4200-9782-DE8DA4108F9A}">
      <dgm:prSet phldrT="[Text]" custT="1"/>
      <dgm:spPr/>
      <dgm:t>
        <a:bodyPr/>
        <a:lstStyle/>
        <a:p>
          <a:r>
            <a:rPr lang="th-TH" sz="2000" b="1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สนง</a:t>
          </a:r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.เกษตรและสหกรณ์จังหวัด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A0BC6C1-0760-42B3-88E5-569F701DAEFE}" type="parTrans" cxnId="{A9F5CB8D-974E-4A93-ABAA-C1D8FF3F4E67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664D5B-4718-4DDF-9BEC-428868EC2894}" type="sibTrans" cxnId="{A9F5CB8D-974E-4A93-ABAA-C1D8FF3F4E67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D1A9575-CA8D-4BF7-B66B-FB27212AE539}">
      <dgm:prSet phldrT="[Text]" custT="1"/>
      <dgm:spPr/>
      <dgm:t>
        <a:bodyPr/>
        <a:lstStyle/>
        <a:p>
          <a:r>
            <a:rPr lang="th-TH" sz="2000" b="1">
              <a:latin typeface="TH SarabunPSK" panose="020B0500040200020003" pitchFamily="34" charset="-34"/>
              <a:cs typeface="TH SarabunPSK" panose="020B0500040200020003" pitchFamily="34" charset="-34"/>
            </a:rPr>
            <a:t>สนง.จังหวัด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04CC0DF-3BD5-4E5F-B95B-CE04F2EE7250}" type="parTrans" cxnId="{B45231E6-BBE1-4593-A585-E1C761B9FC8B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0B37807-D451-4DAA-A575-31DA143C5527}" type="sibTrans" cxnId="{B45231E6-BBE1-4593-A585-E1C761B9FC8B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20DEED-8F98-4CEB-9CE3-E128D898A33E}">
      <dgm:prSet phldrT="[Text]" custT="1"/>
      <dgm:spPr/>
      <dgm:t>
        <a:bodyPr/>
        <a:lstStyle/>
        <a:p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ภาคประชาสังคม</a:t>
          </a:r>
          <a:endParaRPr lang="en-US" sz="2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D0B9F47-7F23-46FA-B33C-618A18FB89D1}" type="parTrans" cxnId="{F99DDAFE-8411-44D6-B8E6-B2AA9B450073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58526CF-BFA0-4A50-A219-B5AB00E0EDB1}" type="sibTrans" cxnId="{F99DDAFE-8411-44D6-B8E6-B2AA9B450073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A797DFC-3EFC-4947-BD88-AD2E9C31E81A}">
      <dgm:prSet phldrT="[Text]"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สภาวัฒนธรรมจังหวัด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1A4102E-77CB-4C8B-970A-B0E9C7A777BD}" type="parTrans" cxnId="{DE7160F1-F8A8-44AF-87B1-78C1873BAC76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19C95C6-4D2B-44CA-9122-A785B1254571}" type="sibTrans" cxnId="{DE7160F1-F8A8-44AF-87B1-78C1873BAC76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1C031E2-A048-4E67-8EFA-5F369F999CC6}">
      <dgm:prSet custT="1"/>
      <dgm:spPr/>
      <dgm:t>
        <a:bodyPr/>
        <a:lstStyle/>
        <a:p>
          <a:r>
            <a:rPr lang="th-TH" sz="2000" b="1">
              <a:latin typeface="TH SarabunPSK" panose="020B0500040200020003" pitchFamily="34" charset="-34"/>
              <a:cs typeface="TH SarabunPSK" panose="020B0500040200020003" pitchFamily="34" charset="-34"/>
            </a:rPr>
            <a:t>หอการค้าจังหวัด </a:t>
          </a:r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1D4B231-87E1-465E-B261-AC2F9D55233D}" type="parTrans" cxnId="{F21CE726-1159-45B1-8DD8-35EAB4B0A753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D15B777-9A76-4614-80A1-821467D0A979}" type="sibTrans" cxnId="{F21CE726-1159-45B1-8DD8-35EAB4B0A753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E288F56-7643-4DB6-808D-6E2D84A5C00A}">
      <dgm:prSet custT="1"/>
      <dgm:spPr/>
      <dgm:t>
        <a:bodyPr/>
        <a:lstStyle/>
        <a:p>
          <a:r>
            <a:rPr lang="th-TH" sz="2000" b="1">
              <a:latin typeface="TH SarabunPSK" panose="020B0500040200020003" pitchFamily="34" charset="-34"/>
              <a:cs typeface="TH SarabunPSK" panose="020B0500040200020003" pitchFamily="34" charset="-34"/>
            </a:rPr>
            <a:t>สมาคมส่งเสริมการท่องเที่ยวจังหวัด</a:t>
          </a:r>
          <a:endParaRPr lang="en-US" sz="20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B81ABA2-9D86-4A9E-931D-A0EB219169C0}" type="parTrans" cxnId="{5798DF34-B317-467D-9E6B-2F45B63A664C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690F1A9-C857-47FB-A983-303ED08360C2}" type="sibTrans" cxnId="{5798DF34-B317-467D-9E6B-2F45B63A664C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211E348-585D-49EF-B036-B784692D83C1}">
      <dgm:prSet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สนง.สาธารณสุขจังหวัด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897E673-BB05-445F-8418-C77BF31DF589}" type="parTrans" cxnId="{4CD9FD71-9C89-489A-A19E-56E4BE46A30E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97E2265-DB89-4DB7-9726-9306478C82CE}" type="sibTrans" cxnId="{4CD9FD71-9C89-489A-A19E-56E4BE46A30E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6CF3DA5-3423-40DE-BD66-09D478C5E703}">
      <dgm:prSet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สำนักงานท่องเที่ยวและกีฬาจังหวัด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953D00C-4589-4C65-BD7C-768E6F2259A8}" type="parTrans" cxnId="{CDE804B4-CEF0-4F04-BA35-1DEBA0610E78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731F1DF-BDA6-4C78-AEEA-485290806572}" type="sibTrans" cxnId="{CDE804B4-CEF0-4F04-BA35-1DEBA0610E78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1A55739-E37F-4E2A-8FE8-62C8F13E296D}">
      <dgm:prSet custT="1"/>
      <dgm:spPr/>
      <dgm:t>
        <a:bodyPr/>
        <a:lstStyle/>
        <a:p>
          <a:r>
            <a:rPr lang="th-TH" sz="20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สำนักงาน/หน่วยงานภาครัฐที่มีบทบาทสำคัญในพื้นที่</a:t>
          </a:r>
          <a:endParaRPr lang="en-US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33F7DD9-4936-4D8A-A79D-C3B3FD913066}" type="sibTrans" cxnId="{6BD5E528-B20B-47A9-B177-8088B7712B34}">
      <dgm:prSet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BADF151-1C13-4F8F-AF32-A913E29C5515}" type="parTrans" cxnId="{6BD5E528-B20B-47A9-B177-8088B7712B34}">
      <dgm:prSet custT="1"/>
      <dgm:spPr/>
      <dgm:t>
        <a:bodyPr/>
        <a:lstStyle/>
        <a:p>
          <a:endParaRPr lang="en-US" sz="20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880C6D-5FB8-43DE-852A-7895647E1A8C}" type="pres">
      <dgm:prSet presAssocID="{E8D2F5B9-8FA5-4286-8DBD-41B2AD2B797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D53FDAD-C27A-439F-82CB-D39645612EF2}" type="pres">
      <dgm:prSet presAssocID="{94C12254-E227-49CB-8AAA-C95FE130D553}" presName="root1" presStyleCnt="0"/>
      <dgm:spPr/>
    </dgm:pt>
    <dgm:pt modelId="{A98362DC-74F8-4BA6-AB77-A2B79FA9CA4B}" type="pres">
      <dgm:prSet presAssocID="{94C12254-E227-49CB-8AAA-C95FE130D553}" presName="LevelOneTextNode" presStyleLbl="node0" presStyleIdx="0" presStyleCnt="1" custScaleX="157368" custScaleY="122988">
        <dgm:presLayoutVars>
          <dgm:chPref val="3"/>
        </dgm:presLayoutVars>
      </dgm:prSet>
      <dgm:spPr/>
    </dgm:pt>
    <dgm:pt modelId="{0F3BC85D-6807-4E45-8D51-A2F2C1278C14}" type="pres">
      <dgm:prSet presAssocID="{94C12254-E227-49CB-8AAA-C95FE130D553}" presName="level2hierChild" presStyleCnt="0"/>
      <dgm:spPr/>
    </dgm:pt>
    <dgm:pt modelId="{B9A629F5-AA7A-4FD1-B546-34F094C4D60F}" type="pres">
      <dgm:prSet presAssocID="{0DDAA5E4-F344-4CD2-960E-4FDDEE9D2D4F}" presName="conn2-1" presStyleLbl="parChTrans1D2" presStyleIdx="0" presStyleCnt="2"/>
      <dgm:spPr/>
    </dgm:pt>
    <dgm:pt modelId="{ADC0D904-461B-441D-A1CC-C938307D3741}" type="pres">
      <dgm:prSet presAssocID="{0DDAA5E4-F344-4CD2-960E-4FDDEE9D2D4F}" presName="connTx" presStyleLbl="parChTrans1D2" presStyleIdx="0" presStyleCnt="2"/>
      <dgm:spPr/>
    </dgm:pt>
    <dgm:pt modelId="{88F3EC69-63BD-4ED8-98DD-35D4179A5F74}" type="pres">
      <dgm:prSet presAssocID="{D142C787-D625-4BF6-8569-EB7A8D37AD39}" presName="root2" presStyleCnt="0"/>
      <dgm:spPr/>
    </dgm:pt>
    <dgm:pt modelId="{06DE2449-9558-496F-99E8-4C27A630CD01}" type="pres">
      <dgm:prSet presAssocID="{D142C787-D625-4BF6-8569-EB7A8D37AD39}" presName="LevelTwoTextNode" presStyleLbl="node2" presStyleIdx="0" presStyleCnt="2">
        <dgm:presLayoutVars>
          <dgm:chPref val="3"/>
        </dgm:presLayoutVars>
      </dgm:prSet>
      <dgm:spPr/>
    </dgm:pt>
    <dgm:pt modelId="{CA2E62A1-3FE9-472A-AB4C-FAB414583991}" type="pres">
      <dgm:prSet presAssocID="{D142C787-D625-4BF6-8569-EB7A8D37AD39}" presName="level3hierChild" presStyleCnt="0"/>
      <dgm:spPr/>
    </dgm:pt>
    <dgm:pt modelId="{9FA2E901-B0E1-4701-AA33-0A0EE6A3ADC5}" type="pres">
      <dgm:prSet presAssocID="{3A0BC6C1-0760-42B3-88E5-569F701DAEFE}" presName="conn2-1" presStyleLbl="parChTrans1D3" presStyleIdx="0" presStyleCnt="6"/>
      <dgm:spPr/>
    </dgm:pt>
    <dgm:pt modelId="{C807B400-D612-49F5-A797-10B4B3BDFE2D}" type="pres">
      <dgm:prSet presAssocID="{3A0BC6C1-0760-42B3-88E5-569F701DAEFE}" presName="connTx" presStyleLbl="parChTrans1D3" presStyleIdx="0" presStyleCnt="6"/>
      <dgm:spPr/>
    </dgm:pt>
    <dgm:pt modelId="{B63E3020-0276-4476-A104-769BC350E7C5}" type="pres">
      <dgm:prSet presAssocID="{1CCA814E-2E11-4200-9782-DE8DA4108F9A}" presName="root2" presStyleCnt="0"/>
      <dgm:spPr/>
    </dgm:pt>
    <dgm:pt modelId="{3BF037A8-D8DE-4176-8C57-FC19AC2BD4B2}" type="pres">
      <dgm:prSet presAssocID="{1CCA814E-2E11-4200-9782-DE8DA4108F9A}" presName="LevelTwoTextNode" presStyleLbl="node3" presStyleIdx="0" presStyleCnt="6">
        <dgm:presLayoutVars>
          <dgm:chPref val="3"/>
        </dgm:presLayoutVars>
      </dgm:prSet>
      <dgm:spPr/>
    </dgm:pt>
    <dgm:pt modelId="{D8CBBE3E-D63E-4A4E-A2C4-FC64CC4522EB}" type="pres">
      <dgm:prSet presAssocID="{1CCA814E-2E11-4200-9782-DE8DA4108F9A}" presName="level3hierChild" presStyleCnt="0"/>
      <dgm:spPr/>
    </dgm:pt>
    <dgm:pt modelId="{FD6ACB91-631E-4690-9D03-7E59AA2999E4}" type="pres">
      <dgm:prSet presAssocID="{E897E673-BB05-445F-8418-C77BF31DF589}" presName="conn2-1" presStyleLbl="parChTrans1D4" presStyleIdx="0" presStyleCnt="2"/>
      <dgm:spPr/>
    </dgm:pt>
    <dgm:pt modelId="{0D70AA02-3939-4C2B-93DD-06C9F6F195AD}" type="pres">
      <dgm:prSet presAssocID="{E897E673-BB05-445F-8418-C77BF31DF589}" presName="connTx" presStyleLbl="parChTrans1D4" presStyleIdx="0" presStyleCnt="2"/>
      <dgm:spPr/>
    </dgm:pt>
    <dgm:pt modelId="{06ABF394-C2FC-454F-B6B1-B559D6A1CC5F}" type="pres">
      <dgm:prSet presAssocID="{1211E348-585D-49EF-B036-B784692D83C1}" presName="root2" presStyleCnt="0"/>
      <dgm:spPr/>
    </dgm:pt>
    <dgm:pt modelId="{CD03D98B-7829-416B-8A5A-1D31DE5CB046}" type="pres">
      <dgm:prSet presAssocID="{1211E348-585D-49EF-B036-B784692D83C1}" presName="LevelTwoTextNode" presStyleLbl="node4" presStyleIdx="0" presStyleCnt="2">
        <dgm:presLayoutVars>
          <dgm:chPref val="3"/>
        </dgm:presLayoutVars>
      </dgm:prSet>
      <dgm:spPr/>
    </dgm:pt>
    <dgm:pt modelId="{B214F4A4-58F5-475E-AE75-399AE544BAAC}" type="pres">
      <dgm:prSet presAssocID="{1211E348-585D-49EF-B036-B784692D83C1}" presName="level3hierChild" presStyleCnt="0"/>
      <dgm:spPr/>
    </dgm:pt>
    <dgm:pt modelId="{C708259C-7D05-432B-BF73-42F1C2CE582E}" type="pres">
      <dgm:prSet presAssocID="{F04CC0DF-3BD5-4E5F-B95B-CE04F2EE7250}" presName="conn2-1" presStyleLbl="parChTrans1D3" presStyleIdx="1" presStyleCnt="6"/>
      <dgm:spPr/>
    </dgm:pt>
    <dgm:pt modelId="{47F392DD-8287-4467-8A32-1436843A906C}" type="pres">
      <dgm:prSet presAssocID="{F04CC0DF-3BD5-4E5F-B95B-CE04F2EE7250}" presName="connTx" presStyleLbl="parChTrans1D3" presStyleIdx="1" presStyleCnt="6"/>
      <dgm:spPr/>
    </dgm:pt>
    <dgm:pt modelId="{E199E194-3932-4D7C-AD00-5311C28EFE9E}" type="pres">
      <dgm:prSet presAssocID="{AD1A9575-CA8D-4BF7-B66B-FB27212AE539}" presName="root2" presStyleCnt="0"/>
      <dgm:spPr/>
    </dgm:pt>
    <dgm:pt modelId="{9B22317B-7262-4863-8D6F-4C5D4952D1F1}" type="pres">
      <dgm:prSet presAssocID="{AD1A9575-CA8D-4BF7-B66B-FB27212AE539}" presName="LevelTwoTextNode" presStyleLbl="node3" presStyleIdx="1" presStyleCnt="6" custLinFactNeighborX="-1078" custLinFactNeighborY="8414">
        <dgm:presLayoutVars>
          <dgm:chPref val="3"/>
        </dgm:presLayoutVars>
      </dgm:prSet>
      <dgm:spPr/>
    </dgm:pt>
    <dgm:pt modelId="{F7A42880-0ABD-41B7-9297-A3B5E64507C1}" type="pres">
      <dgm:prSet presAssocID="{AD1A9575-CA8D-4BF7-B66B-FB27212AE539}" presName="level3hierChild" presStyleCnt="0"/>
      <dgm:spPr/>
    </dgm:pt>
    <dgm:pt modelId="{390C85A6-89A1-4854-B4E5-93403A7C20FA}" type="pres">
      <dgm:prSet presAssocID="{1953D00C-4589-4C65-BD7C-768E6F2259A8}" presName="conn2-1" presStyleLbl="parChTrans1D4" presStyleIdx="1" presStyleCnt="2"/>
      <dgm:spPr/>
    </dgm:pt>
    <dgm:pt modelId="{3B58470C-18C6-42AB-B2FD-1C80B5C0AD71}" type="pres">
      <dgm:prSet presAssocID="{1953D00C-4589-4C65-BD7C-768E6F2259A8}" presName="connTx" presStyleLbl="parChTrans1D4" presStyleIdx="1" presStyleCnt="2"/>
      <dgm:spPr/>
    </dgm:pt>
    <dgm:pt modelId="{41D69ECE-450F-4F13-97A3-DE855CF26911}" type="pres">
      <dgm:prSet presAssocID="{F6CF3DA5-3423-40DE-BD66-09D478C5E703}" presName="root2" presStyleCnt="0"/>
      <dgm:spPr/>
    </dgm:pt>
    <dgm:pt modelId="{10DECF6C-00FF-4870-A379-D90A8A315550}" type="pres">
      <dgm:prSet presAssocID="{F6CF3DA5-3423-40DE-BD66-09D478C5E703}" presName="LevelTwoTextNode" presStyleLbl="node4" presStyleIdx="1" presStyleCnt="2" custLinFactNeighborX="-842" custLinFactNeighborY="8415">
        <dgm:presLayoutVars>
          <dgm:chPref val="3"/>
        </dgm:presLayoutVars>
      </dgm:prSet>
      <dgm:spPr/>
    </dgm:pt>
    <dgm:pt modelId="{477EE3B7-F2CE-49DC-9BD3-B62415BDE8BE}" type="pres">
      <dgm:prSet presAssocID="{F6CF3DA5-3423-40DE-BD66-09D478C5E703}" presName="level3hierChild" presStyleCnt="0"/>
      <dgm:spPr/>
    </dgm:pt>
    <dgm:pt modelId="{5C263B5D-4996-42B3-8FD6-EB08FE1E53FF}" type="pres">
      <dgm:prSet presAssocID="{7BADF151-1C13-4F8F-AF32-A913E29C5515}" presName="conn2-1" presStyleLbl="parChTrans1D3" presStyleIdx="2" presStyleCnt="6"/>
      <dgm:spPr/>
    </dgm:pt>
    <dgm:pt modelId="{CB6B646D-B109-48A8-9E0D-36F37D362269}" type="pres">
      <dgm:prSet presAssocID="{7BADF151-1C13-4F8F-AF32-A913E29C5515}" presName="connTx" presStyleLbl="parChTrans1D3" presStyleIdx="2" presStyleCnt="6"/>
      <dgm:spPr/>
    </dgm:pt>
    <dgm:pt modelId="{E48D72B8-3C73-4546-B880-AAAECC6AFEA1}" type="pres">
      <dgm:prSet presAssocID="{61A55739-E37F-4E2A-8FE8-62C8F13E296D}" presName="root2" presStyleCnt="0"/>
      <dgm:spPr/>
    </dgm:pt>
    <dgm:pt modelId="{C3F3B4CE-395E-4501-A514-DEABC503F8BF}" type="pres">
      <dgm:prSet presAssocID="{61A55739-E37F-4E2A-8FE8-62C8F13E296D}" presName="LevelTwoTextNode" presStyleLbl="node3" presStyleIdx="2" presStyleCnt="6" custScaleY="121461">
        <dgm:presLayoutVars>
          <dgm:chPref val="3"/>
        </dgm:presLayoutVars>
      </dgm:prSet>
      <dgm:spPr/>
    </dgm:pt>
    <dgm:pt modelId="{A13E6777-E509-4CA9-A278-33FE19D8A319}" type="pres">
      <dgm:prSet presAssocID="{61A55739-E37F-4E2A-8FE8-62C8F13E296D}" presName="level3hierChild" presStyleCnt="0"/>
      <dgm:spPr/>
    </dgm:pt>
    <dgm:pt modelId="{5A66A89C-D7D4-49C0-9CD7-B67CBF25F776}" type="pres">
      <dgm:prSet presAssocID="{BD0B9F47-7F23-46FA-B33C-618A18FB89D1}" presName="conn2-1" presStyleLbl="parChTrans1D2" presStyleIdx="1" presStyleCnt="2"/>
      <dgm:spPr/>
    </dgm:pt>
    <dgm:pt modelId="{F2CC63EB-7A21-4787-AC0E-08CAA7A99CDA}" type="pres">
      <dgm:prSet presAssocID="{BD0B9F47-7F23-46FA-B33C-618A18FB89D1}" presName="connTx" presStyleLbl="parChTrans1D2" presStyleIdx="1" presStyleCnt="2"/>
      <dgm:spPr/>
    </dgm:pt>
    <dgm:pt modelId="{D2F27C4E-1E69-4CD3-BDCA-BA8A89D811F8}" type="pres">
      <dgm:prSet presAssocID="{4F20DEED-8F98-4CEB-9CE3-E128D898A33E}" presName="root2" presStyleCnt="0"/>
      <dgm:spPr/>
    </dgm:pt>
    <dgm:pt modelId="{6B4039C4-7527-4FE2-9602-469C78D4AC43}" type="pres">
      <dgm:prSet presAssocID="{4F20DEED-8F98-4CEB-9CE3-E128D898A33E}" presName="LevelTwoTextNode" presStyleLbl="node2" presStyleIdx="1" presStyleCnt="2">
        <dgm:presLayoutVars>
          <dgm:chPref val="3"/>
        </dgm:presLayoutVars>
      </dgm:prSet>
      <dgm:spPr/>
    </dgm:pt>
    <dgm:pt modelId="{C637E872-CC76-42A0-AFCF-6AEBD65A706B}" type="pres">
      <dgm:prSet presAssocID="{4F20DEED-8F98-4CEB-9CE3-E128D898A33E}" presName="level3hierChild" presStyleCnt="0"/>
      <dgm:spPr/>
    </dgm:pt>
    <dgm:pt modelId="{29A4C8FB-8975-4DC4-9193-81D76140BAB3}" type="pres">
      <dgm:prSet presAssocID="{61A4102E-77CB-4C8B-970A-B0E9C7A777BD}" presName="conn2-1" presStyleLbl="parChTrans1D3" presStyleIdx="3" presStyleCnt="6"/>
      <dgm:spPr/>
    </dgm:pt>
    <dgm:pt modelId="{DFBAF919-ACE1-41FB-AE12-330FD93B2A58}" type="pres">
      <dgm:prSet presAssocID="{61A4102E-77CB-4C8B-970A-B0E9C7A777BD}" presName="connTx" presStyleLbl="parChTrans1D3" presStyleIdx="3" presStyleCnt="6"/>
      <dgm:spPr/>
    </dgm:pt>
    <dgm:pt modelId="{33541023-8871-4D35-8424-609CFECDFFEC}" type="pres">
      <dgm:prSet presAssocID="{AA797DFC-3EFC-4947-BD88-AD2E9C31E81A}" presName="root2" presStyleCnt="0"/>
      <dgm:spPr/>
    </dgm:pt>
    <dgm:pt modelId="{9AECAE60-B178-476E-A64B-41168B09DF4C}" type="pres">
      <dgm:prSet presAssocID="{AA797DFC-3EFC-4947-BD88-AD2E9C31E81A}" presName="LevelTwoTextNode" presStyleLbl="node3" presStyleIdx="3" presStyleCnt="6">
        <dgm:presLayoutVars>
          <dgm:chPref val="3"/>
        </dgm:presLayoutVars>
      </dgm:prSet>
      <dgm:spPr/>
    </dgm:pt>
    <dgm:pt modelId="{88E794CB-B19A-4316-9308-4CD99711E438}" type="pres">
      <dgm:prSet presAssocID="{AA797DFC-3EFC-4947-BD88-AD2E9C31E81A}" presName="level3hierChild" presStyleCnt="0"/>
      <dgm:spPr/>
    </dgm:pt>
    <dgm:pt modelId="{2F4F52FB-5E4B-4A79-8FB1-3AC3F749AF31}" type="pres">
      <dgm:prSet presAssocID="{DB81ABA2-9D86-4A9E-931D-A0EB219169C0}" presName="conn2-1" presStyleLbl="parChTrans1D3" presStyleIdx="4" presStyleCnt="6"/>
      <dgm:spPr/>
    </dgm:pt>
    <dgm:pt modelId="{30A13424-0220-4144-BFBE-E8508FC9D7F7}" type="pres">
      <dgm:prSet presAssocID="{DB81ABA2-9D86-4A9E-931D-A0EB219169C0}" presName="connTx" presStyleLbl="parChTrans1D3" presStyleIdx="4" presStyleCnt="6"/>
      <dgm:spPr/>
    </dgm:pt>
    <dgm:pt modelId="{47C0FDF0-09A4-461B-805A-D6E11E603E13}" type="pres">
      <dgm:prSet presAssocID="{9E288F56-7643-4DB6-808D-6E2D84A5C00A}" presName="root2" presStyleCnt="0"/>
      <dgm:spPr/>
    </dgm:pt>
    <dgm:pt modelId="{C3494043-35C0-438F-9979-3860781C3ECF}" type="pres">
      <dgm:prSet presAssocID="{9E288F56-7643-4DB6-808D-6E2D84A5C00A}" presName="LevelTwoTextNode" presStyleLbl="node3" presStyleIdx="4" presStyleCnt="6">
        <dgm:presLayoutVars>
          <dgm:chPref val="3"/>
        </dgm:presLayoutVars>
      </dgm:prSet>
      <dgm:spPr/>
    </dgm:pt>
    <dgm:pt modelId="{06F112D6-1D31-4DE8-AB62-8858547FE9A1}" type="pres">
      <dgm:prSet presAssocID="{9E288F56-7643-4DB6-808D-6E2D84A5C00A}" presName="level3hierChild" presStyleCnt="0"/>
      <dgm:spPr/>
    </dgm:pt>
    <dgm:pt modelId="{FE34EC8A-9980-4406-9B04-1988B1584918}" type="pres">
      <dgm:prSet presAssocID="{C1D4B231-87E1-465E-B261-AC2F9D55233D}" presName="conn2-1" presStyleLbl="parChTrans1D3" presStyleIdx="5" presStyleCnt="6"/>
      <dgm:spPr/>
    </dgm:pt>
    <dgm:pt modelId="{780D8A05-657C-490A-B9B7-F4B205E5545B}" type="pres">
      <dgm:prSet presAssocID="{C1D4B231-87E1-465E-B261-AC2F9D55233D}" presName="connTx" presStyleLbl="parChTrans1D3" presStyleIdx="5" presStyleCnt="6"/>
      <dgm:spPr/>
    </dgm:pt>
    <dgm:pt modelId="{87B2DA7E-3487-4DF6-85B9-41A34BCEFA59}" type="pres">
      <dgm:prSet presAssocID="{F1C031E2-A048-4E67-8EFA-5F369F999CC6}" presName="root2" presStyleCnt="0"/>
      <dgm:spPr/>
    </dgm:pt>
    <dgm:pt modelId="{B9E184A6-549F-44E5-BEDD-9928E4F605D3}" type="pres">
      <dgm:prSet presAssocID="{F1C031E2-A048-4E67-8EFA-5F369F999CC6}" presName="LevelTwoTextNode" presStyleLbl="node3" presStyleIdx="5" presStyleCnt="6">
        <dgm:presLayoutVars>
          <dgm:chPref val="3"/>
        </dgm:presLayoutVars>
      </dgm:prSet>
      <dgm:spPr/>
    </dgm:pt>
    <dgm:pt modelId="{60E2B85B-86EF-42DF-9AC7-16856A3F5600}" type="pres">
      <dgm:prSet presAssocID="{F1C031E2-A048-4E67-8EFA-5F369F999CC6}" presName="level3hierChild" presStyleCnt="0"/>
      <dgm:spPr/>
    </dgm:pt>
  </dgm:ptLst>
  <dgm:cxnLst>
    <dgm:cxn modelId="{1CCD0E04-426B-4763-BA21-F717E4FAA0C4}" type="presOf" srcId="{E897E673-BB05-445F-8418-C77BF31DF589}" destId="{FD6ACB91-631E-4690-9D03-7E59AA2999E4}" srcOrd="0" destOrd="0" presId="urn:microsoft.com/office/officeart/2005/8/layout/hierarchy2"/>
    <dgm:cxn modelId="{B26F1118-B4DC-475F-894A-A7F21D606B44}" type="presOf" srcId="{F1C031E2-A048-4E67-8EFA-5F369F999CC6}" destId="{B9E184A6-549F-44E5-BEDD-9928E4F605D3}" srcOrd="0" destOrd="0" presId="urn:microsoft.com/office/officeart/2005/8/layout/hierarchy2"/>
    <dgm:cxn modelId="{32617B1B-E8A7-4052-9812-B6E2210B6BCD}" type="presOf" srcId="{C1D4B231-87E1-465E-B261-AC2F9D55233D}" destId="{FE34EC8A-9980-4406-9B04-1988B1584918}" srcOrd="0" destOrd="0" presId="urn:microsoft.com/office/officeart/2005/8/layout/hierarchy2"/>
    <dgm:cxn modelId="{172C601D-0AA0-4E38-BF89-BF4E1E16CBF6}" srcId="{E8D2F5B9-8FA5-4286-8DBD-41B2AD2B797F}" destId="{94C12254-E227-49CB-8AAA-C95FE130D553}" srcOrd="0" destOrd="0" parTransId="{3A8D5834-68CD-4132-BC02-8B2CD05314D5}" sibTransId="{B1873D31-BB32-4B19-9A02-4D13E6D8B030}"/>
    <dgm:cxn modelId="{197A8826-818A-47C7-8C43-EC965E1A3A4E}" type="presOf" srcId="{1953D00C-4589-4C65-BD7C-768E6F2259A8}" destId="{3B58470C-18C6-42AB-B2FD-1C80B5C0AD71}" srcOrd="1" destOrd="0" presId="urn:microsoft.com/office/officeart/2005/8/layout/hierarchy2"/>
    <dgm:cxn modelId="{F21CE726-1159-45B1-8DD8-35EAB4B0A753}" srcId="{4F20DEED-8F98-4CEB-9CE3-E128D898A33E}" destId="{F1C031E2-A048-4E67-8EFA-5F369F999CC6}" srcOrd="2" destOrd="0" parTransId="{C1D4B231-87E1-465E-B261-AC2F9D55233D}" sibTransId="{1D15B777-9A76-4614-80A1-821467D0A979}"/>
    <dgm:cxn modelId="{6BD5E528-B20B-47A9-B177-8088B7712B34}" srcId="{D142C787-D625-4BF6-8569-EB7A8D37AD39}" destId="{61A55739-E37F-4E2A-8FE8-62C8F13E296D}" srcOrd="2" destOrd="0" parTransId="{7BADF151-1C13-4F8F-AF32-A913E29C5515}" sibTransId="{233F7DD9-4936-4D8A-A79D-C3B3FD913066}"/>
    <dgm:cxn modelId="{5798DF34-B317-467D-9E6B-2F45B63A664C}" srcId="{4F20DEED-8F98-4CEB-9CE3-E128D898A33E}" destId="{9E288F56-7643-4DB6-808D-6E2D84A5C00A}" srcOrd="1" destOrd="0" parTransId="{DB81ABA2-9D86-4A9E-931D-A0EB219169C0}" sibTransId="{A690F1A9-C857-47FB-A983-303ED08360C2}"/>
    <dgm:cxn modelId="{D0FC5638-2533-41D5-958A-0717AD2780A8}" type="presOf" srcId="{61A4102E-77CB-4C8B-970A-B0E9C7A777BD}" destId="{29A4C8FB-8975-4DC4-9193-81D76140BAB3}" srcOrd="0" destOrd="0" presId="urn:microsoft.com/office/officeart/2005/8/layout/hierarchy2"/>
    <dgm:cxn modelId="{2DE25A3B-EF48-431E-8455-8C3545E36C84}" type="presOf" srcId="{DB81ABA2-9D86-4A9E-931D-A0EB219169C0}" destId="{2F4F52FB-5E4B-4A79-8FB1-3AC3F749AF31}" srcOrd="0" destOrd="0" presId="urn:microsoft.com/office/officeart/2005/8/layout/hierarchy2"/>
    <dgm:cxn modelId="{EB12AF3E-69EF-4055-8688-7AD381EACE74}" type="presOf" srcId="{D142C787-D625-4BF6-8569-EB7A8D37AD39}" destId="{06DE2449-9558-496F-99E8-4C27A630CD01}" srcOrd="0" destOrd="0" presId="urn:microsoft.com/office/officeart/2005/8/layout/hierarchy2"/>
    <dgm:cxn modelId="{D195CA5D-284E-4258-92A4-AD335D7D5B69}" type="presOf" srcId="{AA797DFC-3EFC-4947-BD88-AD2E9C31E81A}" destId="{9AECAE60-B178-476E-A64B-41168B09DF4C}" srcOrd="0" destOrd="0" presId="urn:microsoft.com/office/officeart/2005/8/layout/hierarchy2"/>
    <dgm:cxn modelId="{EE9D4A44-731A-445A-9FF4-6EC2C2C408F3}" type="presOf" srcId="{3A0BC6C1-0760-42B3-88E5-569F701DAEFE}" destId="{9FA2E901-B0E1-4701-AA33-0A0EE6A3ADC5}" srcOrd="0" destOrd="0" presId="urn:microsoft.com/office/officeart/2005/8/layout/hierarchy2"/>
    <dgm:cxn modelId="{8A8A1865-B74A-4A20-9BCE-C86F27FA89FC}" type="presOf" srcId="{C1D4B231-87E1-465E-B261-AC2F9D55233D}" destId="{780D8A05-657C-490A-B9B7-F4B205E5545B}" srcOrd="1" destOrd="0" presId="urn:microsoft.com/office/officeart/2005/8/layout/hierarchy2"/>
    <dgm:cxn modelId="{EFA68246-8B96-4971-8A76-006F3B6C5F9D}" type="presOf" srcId="{DB81ABA2-9D86-4A9E-931D-A0EB219169C0}" destId="{30A13424-0220-4144-BFBE-E8508FC9D7F7}" srcOrd="1" destOrd="0" presId="urn:microsoft.com/office/officeart/2005/8/layout/hierarchy2"/>
    <dgm:cxn modelId="{4F908651-9975-4483-B496-F6CA4E8AE54D}" type="presOf" srcId="{BD0B9F47-7F23-46FA-B33C-618A18FB89D1}" destId="{F2CC63EB-7A21-4787-AC0E-08CAA7A99CDA}" srcOrd="1" destOrd="0" presId="urn:microsoft.com/office/officeart/2005/8/layout/hierarchy2"/>
    <dgm:cxn modelId="{4CD9FD71-9C89-489A-A19E-56E4BE46A30E}" srcId="{1CCA814E-2E11-4200-9782-DE8DA4108F9A}" destId="{1211E348-585D-49EF-B036-B784692D83C1}" srcOrd="0" destOrd="0" parTransId="{E897E673-BB05-445F-8418-C77BF31DF589}" sibTransId="{897E2265-DB89-4DB7-9726-9306478C82CE}"/>
    <dgm:cxn modelId="{31FB3573-419B-4853-9CA1-90F5F5A2764D}" type="presOf" srcId="{7BADF151-1C13-4F8F-AF32-A913E29C5515}" destId="{CB6B646D-B109-48A8-9E0D-36F37D362269}" srcOrd="1" destOrd="0" presId="urn:microsoft.com/office/officeart/2005/8/layout/hierarchy2"/>
    <dgm:cxn modelId="{C1D1DF74-771A-4867-B223-D3089EC57846}" type="presOf" srcId="{61A4102E-77CB-4C8B-970A-B0E9C7A777BD}" destId="{DFBAF919-ACE1-41FB-AE12-330FD93B2A58}" srcOrd="1" destOrd="0" presId="urn:microsoft.com/office/officeart/2005/8/layout/hierarchy2"/>
    <dgm:cxn modelId="{10955D56-E625-4B96-9807-EE41021E0C92}" type="presOf" srcId="{E8D2F5B9-8FA5-4286-8DBD-41B2AD2B797F}" destId="{DD880C6D-5FB8-43DE-852A-7895647E1A8C}" srcOrd="0" destOrd="0" presId="urn:microsoft.com/office/officeart/2005/8/layout/hierarchy2"/>
    <dgm:cxn modelId="{0C18C557-ECFE-46B6-8010-EAC29E94792D}" type="presOf" srcId="{1211E348-585D-49EF-B036-B784692D83C1}" destId="{CD03D98B-7829-416B-8A5A-1D31DE5CB046}" srcOrd="0" destOrd="0" presId="urn:microsoft.com/office/officeart/2005/8/layout/hierarchy2"/>
    <dgm:cxn modelId="{C8C7D658-8845-43F8-B886-BD9B116AC566}" type="presOf" srcId="{3A0BC6C1-0760-42B3-88E5-569F701DAEFE}" destId="{C807B400-D612-49F5-A797-10B4B3BDFE2D}" srcOrd="1" destOrd="0" presId="urn:microsoft.com/office/officeart/2005/8/layout/hierarchy2"/>
    <dgm:cxn modelId="{6C636559-1226-41ED-B173-57165D9667A4}" type="presOf" srcId="{1953D00C-4589-4C65-BD7C-768E6F2259A8}" destId="{390C85A6-89A1-4854-B4E5-93403A7C20FA}" srcOrd="0" destOrd="0" presId="urn:microsoft.com/office/officeart/2005/8/layout/hierarchy2"/>
    <dgm:cxn modelId="{19FE6B7D-2ED9-4D0A-8EE6-B1279AF481A6}" type="presOf" srcId="{4F20DEED-8F98-4CEB-9CE3-E128D898A33E}" destId="{6B4039C4-7527-4FE2-9602-469C78D4AC43}" srcOrd="0" destOrd="0" presId="urn:microsoft.com/office/officeart/2005/8/layout/hierarchy2"/>
    <dgm:cxn modelId="{A9F5CB8D-974E-4A93-ABAA-C1D8FF3F4E67}" srcId="{D142C787-D625-4BF6-8569-EB7A8D37AD39}" destId="{1CCA814E-2E11-4200-9782-DE8DA4108F9A}" srcOrd="0" destOrd="0" parTransId="{3A0BC6C1-0760-42B3-88E5-569F701DAEFE}" sibTransId="{3D664D5B-4718-4DDF-9BEC-428868EC2894}"/>
    <dgm:cxn modelId="{796DF29B-AE96-4340-BDEB-DBC6A0EB71A7}" type="presOf" srcId="{0DDAA5E4-F344-4CD2-960E-4FDDEE9D2D4F}" destId="{B9A629F5-AA7A-4FD1-B546-34F094C4D60F}" srcOrd="0" destOrd="0" presId="urn:microsoft.com/office/officeart/2005/8/layout/hierarchy2"/>
    <dgm:cxn modelId="{CDE804B4-CEF0-4F04-BA35-1DEBA0610E78}" srcId="{AD1A9575-CA8D-4BF7-B66B-FB27212AE539}" destId="{F6CF3DA5-3423-40DE-BD66-09D478C5E703}" srcOrd="0" destOrd="0" parTransId="{1953D00C-4589-4C65-BD7C-768E6F2259A8}" sibTransId="{D731F1DF-BDA6-4C78-AEEA-485290806572}"/>
    <dgm:cxn modelId="{A99B31BD-484D-44D8-8E59-78BD0FE5B9A3}" type="presOf" srcId="{9E288F56-7643-4DB6-808D-6E2D84A5C00A}" destId="{C3494043-35C0-438F-9979-3860781C3ECF}" srcOrd="0" destOrd="0" presId="urn:microsoft.com/office/officeart/2005/8/layout/hierarchy2"/>
    <dgm:cxn modelId="{2C4D6ECF-A5B3-4054-B6F2-C572144E6D99}" srcId="{94C12254-E227-49CB-8AAA-C95FE130D553}" destId="{D142C787-D625-4BF6-8569-EB7A8D37AD39}" srcOrd="0" destOrd="0" parTransId="{0DDAA5E4-F344-4CD2-960E-4FDDEE9D2D4F}" sibTransId="{89CB0F41-DCD7-4643-8E97-42CF53228692}"/>
    <dgm:cxn modelId="{C9715ED6-5EF4-47CC-A28A-C08DE1F45E92}" type="presOf" srcId="{F6CF3DA5-3423-40DE-BD66-09D478C5E703}" destId="{10DECF6C-00FF-4870-A379-D90A8A315550}" srcOrd="0" destOrd="0" presId="urn:microsoft.com/office/officeart/2005/8/layout/hierarchy2"/>
    <dgm:cxn modelId="{7B4B68D7-8E87-411E-8491-A7F86C458867}" type="presOf" srcId="{E897E673-BB05-445F-8418-C77BF31DF589}" destId="{0D70AA02-3939-4C2B-93DD-06C9F6F195AD}" srcOrd="1" destOrd="0" presId="urn:microsoft.com/office/officeart/2005/8/layout/hierarchy2"/>
    <dgm:cxn modelId="{6BD072D9-C294-46B3-B244-1ECD26E11938}" type="presOf" srcId="{0DDAA5E4-F344-4CD2-960E-4FDDEE9D2D4F}" destId="{ADC0D904-461B-441D-A1CC-C938307D3741}" srcOrd="1" destOrd="0" presId="urn:microsoft.com/office/officeart/2005/8/layout/hierarchy2"/>
    <dgm:cxn modelId="{0BDB26DE-4150-4FD8-B175-254E77BE21DC}" type="presOf" srcId="{61A55739-E37F-4E2A-8FE8-62C8F13E296D}" destId="{C3F3B4CE-395E-4501-A514-DEABC503F8BF}" srcOrd="0" destOrd="0" presId="urn:microsoft.com/office/officeart/2005/8/layout/hierarchy2"/>
    <dgm:cxn modelId="{708C3BE5-96BC-4ADE-935A-3BD4FA3D8DA8}" type="presOf" srcId="{1CCA814E-2E11-4200-9782-DE8DA4108F9A}" destId="{3BF037A8-D8DE-4176-8C57-FC19AC2BD4B2}" srcOrd="0" destOrd="0" presId="urn:microsoft.com/office/officeart/2005/8/layout/hierarchy2"/>
    <dgm:cxn modelId="{B45231E6-BBE1-4593-A585-E1C761B9FC8B}" srcId="{D142C787-D625-4BF6-8569-EB7A8D37AD39}" destId="{AD1A9575-CA8D-4BF7-B66B-FB27212AE539}" srcOrd="1" destOrd="0" parTransId="{F04CC0DF-3BD5-4E5F-B95B-CE04F2EE7250}" sibTransId="{10B37807-D451-4DAA-A575-31DA143C5527}"/>
    <dgm:cxn modelId="{B9039BEB-9121-44CE-BF68-00E8D1597EC7}" type="presOf" srcId="{AD1A9575-CA8D-4BF7-B66B-FB27212AE539}" destId="{9B22317B-7262-4863-8D6F-4C5D4952D1F1}" srcOrd="0" destOrd="0" presId="urn:microsoft.com/office/officeart/2005/8/layout/hierarchy2"/>
    <dgm:cxn modelId="{37C9DCEC-B79D-41BD-B318-AFF009EE153A}" type="presOf" srcId="{F04CC0DF-3BD5-4E5F-B95B-CE04F2EE7250}" destId="{47F392DD-8287-4467-8A32-1436843A906C}" srcOrd="1" destOrd="0" presId="urn:microsoft.com/office/officeart/2005/8/layout/hierarchy2"/>
    <dgm:cxn modelId="{C20359EE-1EE3-49FE-8DA6-97B7F61FFC86}" type="presOf" srcId="{7BADF151-1C13-4F8F-AF32-A913E29C5515}" destId="{5C263B5D-4996-42B3-8FD6-EB08FE1E53FF}" srcOrd="0" destOrd="0" presId="urn:microsoft.com/office/officeart/2005/8/layout/hierarchy2"/>
    <dgm:cxn modelId="{DE7160F1-F8A8-44AF-87B1-78C1873BAC76}" srcId="{4F20DEED-8F98-4CEB-9CE3-E128D898A33E}" destId="{AA797DFC-3EFC-4947-BD88-AD2E9C31E81A}" srcOrd="0" destOrd="0" parTransId="{61A4102E-77CB-4C8B-970A-B0E9C7A777BD}" sibTransId="{119C95C6-4D2B-44CA-9122-A785B1254571}"/>
    <dgm:cxn modelId="{5EF3D3F2-4708-4822-9AAA-D5DA76678658}" type="presOf" srcId="{94C12254-E227-49CB-8AAA-C95FE130D553}" destId="{A98362DC-74F8-4BA6-AB77-A2B79FA9CA4B}" srcOrd="0" destOrd="0" presId="urn:microsoft.com/office/officeart/2005/8/layout/hierarchy2"/>
    <dgm:cxn modelId="{F04743F7-FD7A-44F7-A4B2-4ED43D431ED4}" type="presOf" srcId="{BD0B9F47-7F23-46FA-B33C-618A18FB89D1}" destId="{5A66A89C-D7D4-49C0-9CD7-B67CBF25F776}" srcOrd="0" destOrd="0" presId="urn:microsoft.com/office/officeart/2005/8/layout/hierarchy2"/>
    <dgm:cxn modelId="{F3FFA8FB-1E88-49D1-A074-EAD873800B97}" type="presOf" srcId="{F04CC0DF-3BD5-4E5F-B95B-CE04F2EE7250}" destId="{C708259C-7D05-432B-BF73-42F1C2CE582E}" srcOrd="0" destOrd="0" presId="urn:microsoft.com/office/officeart/2005/8/layout/hierarchy2"/>
    <dgm:cxn modelId="{F99DDAFE-8411-44D6-B8E6-B2AA9B450073}" srcId="{94C12254-E227-49CB-8AAA-C95FE130D553}" destId="{4F20DEED-8F98-4CEB-9CE3-E128D898A33E}" srcOrd="1" destOrd="0" parTransId="{BD0B9F47-7F23-46FA-B33C-618A18FB89D1}" sibTransId="{858526CF-BFA0-4A50-A219-B5AB00E0EDB1}"/>
    <dgm:cxn modelId="{62862AF9-A6C3-4B04-A6D3-CB83974D5432}" type="presParOf" srcId="{DD880C6D-5FB8-43DE-852A-7895647E1A8C}" destId="{9D53FDAD-C27A-439F-82CB-D39645612EF2}" srcOrd="0" destOrd="0" presId="urn:microsoft.com/office/officeart/2005/8/layout/hierarchy2"/>
    <dgm:cxn modelId="{F414D055-A744-4E20-A598-3EA98512D2B0}" type="presParOf" srcId="{9D53FDAD-C27A-439F-82CB-D39645612EF2}" destId="{A98362DC-74F8-4BA6-AB77-A2B79FA9CA4B}" srcOrd="0" destOrd="0" presId="urn:microsoft.com/office/officeart/2005/8/layout/hierarchy2"/>
    <dgm:cxn modelId="{6037F989-C864-463C-A983-7E7782FC48C5}" type="presParOf" srcId="{9D53FDAD-C27A-439F-82CB-D39645612EF2}" destId="{0F3BC85D-6807-4E45-8D51-A2F2C1278C14}" srcOrd="1" destOrd="0" presId="urn:microsoft.com/office/officeart/2005/8/layout/hierarchy2"/>
    <dgm:cxn modelId="{4D504F80-B45D-4325-B2A9-E43EDB8BA152}" type="presParOf" srcId="{0F3BC85D-6807-4E45-8D51-A2F2C1278C14}" destId="{B9A629F5-AA7A-4FD1-B546-34F094C4D60F}" srcOrd="0" destOrd="0" presId="urn:microsoft.com/office/officeart/2005/8/layout/hierarchy2"/>
    <dgm:cxn modelId="{7683E642-7085-4CDF-ABD4-93C977C0DE6F}" type="presParOf" srcId="{B9A629F5-AA7A-4FD1-B546-34F094C4D60F}" destId="{ADC0D904-461B-441D-A1CC-C938307D3741}" srcOrd="0" destOrd="0" presId="urn:microsoft.com/office/officeart/2005/8/layout/hierarchy2"/>
    <dgm:cxn modelId="{02814312-56C7-4EA2-9B76-7E899F005EAC}" type="presParOf" srcId="{0F3BC85D-6807-4E45-8D51-A2F2C1278C14}" destId="{88F3EC69-63BD-4ED8-98DD-35D4179A5F74}" srcOrd="1" destOrd="0" presId="urn:microsoft.com/office/officeart/2005/8/layout/hierarchy2"/>
    <dgm:cxn modelId="{2F7D89B1-B286-4D87-B99B-501D5091D2EE}" type="presParOf" srcId="{88F3EC69-63BD-4ED8-98DD-35D4179A5F74}" destId="{06DE2449-9558-496F-99E8-4C27A630CD01}" srcOrd="0" destOrd="0" presId="urn:microsoft.com/office/officeart/2005/8/layout/hierarchy2"/>
    <dgm:cxn modelId="{F219EDDC-1D05-4DB5-96AC-2AF1F6C5279E}" type="presParOf" srcId="{88F3EC69-63BD-4ED8-98DD-35D4179A5F74}" destId="{CA2E62A1-3FE9-472A-AB4C-FAB414583991}" srcOrd="1" destOrd="0" presId="urn:microsoft.com/office/officeart/2005/8/layout/hierarchy2"/>
    <dgm:cxn modelId="{D76D88F1-0193-4461-A571-3DA556720BC9}" type="presParOf" srcId="{CA2E62A1-3FE9-472A-AB4C-FAB414583991}" destId="{9FA2E901-B0E1-4701-AA33-0A0EE6A3ADC5}" srcOrd="0" destOrd="0" presId="urn:microsoft.com/office/officeart/2005/8/layout/hierarchy2"/>
    <dgm:cxn modelId="{F2E8F7D7-6C5A-416F-B883-875A72486B16}" type="presParOf" srcId="{9FA2E901-B0E1-4701-AA33-0A0EE6A3ADC5}" destId="{C807B400-D612-49F5-A797-10B4B3BDFE2D}" srcOrd="0" destOrd="0" presId="urn:microsoft.com/office/officeart/2005/8/layout/hierarchy2"/>
    <dgm:cxn modelId="{66AB771A-C7BC-4157-B806-2B294A356F69}" type="presParOf" srcId="{CA2E62A1-3FE9-472A-AB4C-FAB414583991}" destId="{B63E3020-0276-4476-A104-769BC350E7C5}" srcOrd="1" destOrd="0" presId="urn:microsoft.com/office/officeart/2005/8/layout/hierarchy2"/>
    <dgm:cxn modelId="{C37FE16B-F2FE-4ED3-9318-4BFBED76C888}" type="presParOf" srcId="{B63E3020-0276-4476-A104-769BC350E7C5}" destId="{3BF037A8-D8DE-4176-8C57-FC19AC2BD4B2}" srcOrd="0" destOrd="0" presId="urn:microsoft.com/office/officeart/2005/8/layout/hierarchy2"/>
    <dgm:cxn modelId="{6296BB52-376B-406E-85AC-99748D33B4CA}" type="presParOf" srcId="{B63E3020-0276-4476-A104-769BC350E7C5}" destId="{D8CBBE3E-D63E-4A4E-A2C4-FC64CC4522EB}" srcOrd="1" destOrd="0" presId="urn:microsoft.com/office/officeart/2005/8/layout/hierarchy2"/>
    <dgm:cxn modelId="{1478D8EE-33E1-45D5-8875-1B0936C8C689}" type="presParOf" srcId="{D8CBBE3E-D63E-4A4E-A2C4-FC64CC4522EB}" destId="{FD6ACB91-631E-4690-9D03-7E59AA2999E4}" srcOrd="0" destOrd="0" presId="urn:microsoft.com/office/officeart/2005/8/layout/hierarchy2"/>
    <dgm:cxn modelId="{977F96DD-30A8-4AE5-88E8-9394E1B803D6}" type="presParOf" srcId="{FD6ACB91-631E-4690-9D03-7E59AA2999E4}" destId="{0D70AA02-3939-4C2B-93DD-06C9F6F195AD}" srcOrd="0" destOrd="0" presId="urn:microsoft.com/office/officeart/2005/8/layout/hierarchy2"/>
    <dgm:cxn modelId="{247BC5D6-B1C4-4D68-BFE1-1F577BE8BE75}" type="presParOf" srcId="{D8CBBE3E-D63E-4A4E-A2C4-FC64CC4522EB}" destId="{06ABF394-C2FC-454F-B6B1-B559D6A1CC5F}" srcOrd="1" destOrd="0" presId="urn:microsoft.com/office/officeart/2005/8/layout/hierarchy2"/>
    <dgm:cxn modelId="{C0002563-EAE0-42F4-B250-0B473D4D22E3}" type="presParOf" srcId="{06ABF394-C2FC-454F-B6B1-B559D6A1CC5F}" destId="{CD03D98B-7829-416B-8A5A-1D31DE5CB046}" srcOrd="0" destOrd="0" presId="urn:microsoft.com/office/officeart/2005/8/layout/hierarchy2"/>
    <dgm:cxn modelId="{9405D23E-D9F4-4C4D-84AD-92A6532EF9D5}" type="presParOf" srcId="{06ABF394-C2FC-454F-B6B1-B559D6A1CC5F}" destId="{B214F4A4-58F5-475E-AE75-399AE544BAAC}" srcOrd="1" destOrd="0" presId="urn:microsoft.com/office/officeart/2005/8/layout/hierarchy2"/>
    <dgm:cxn modelId="{92D27AF7-DFB7-4BB1-9E31-E45263883113}" type="presParOf" srcId="{CA2E62A1-3FE9-472A-AB4C-FAB414583991}" destId="{C708259C-7D05-432B-BF73-42F1C2CE582E}" srcOrd="2" destOrd="0" presId="urn:microsoft.com/office/officeart/2005/8/layout/hierarchy2"/>
    <dgm:cxn modelId="{C13A94D3-B8CF-4456-BD89-E1E93213FD60}" type="presParOf" srcId="{C708259C-7D05-432B-BF73-42F1C2CE582E}" destId="{47F392DD-8287-4467-8A32-1436843A906C}" srcOrd="0" destOrd="0" presId="urn:microsoft.com/office/officeart/2005/8/layout/hierarchy2"/>
    <dgm:cxn modelId="{473A9097-0CD9-4794-A0C4-C4E20A593335}" type="presParOf" srcId="{CA2E62A1-3FE9-472A-AB4C-FAB414583991}" destId="{E199E194-3932-4D7C-AD00-5311C28EFE9E}" srcOrd="3" destOrd="0" presId="urn:microsoft.com/office/officeart/2005/8/layout/hierarchy2"/>
    <dgm:cxn modelId="{837C3CF8-1723-4821-B8D7-87A499E1D7F1}" type="presParOf" srcId="{E199E194-3932-4D7C-AD00-5311C28EFE9E}" destId="{9B22317B-7262-4863-8D6F-4C5D4952D1F1}" srcOrd="0" destOrd="0" presId="urn:microsoft.com/office/officeart/2005/8/layout/hierarchy2"/>
    <dgm:cxn modelId="{EC9A88C7-950C-4605-B988-AC0DFBAF6697}" type="presParOf" srcId="{E199E194-3932-4D7C-AD00-5311C28EFE9E}" destId="{F7A42880-0ABD-41B7-9297-A3B5E64507C1}" srcOrd="1" destOrd="0" presId="urn:microsoft.com/office/officeart/2005/8/layout/hierarchy2"/>
    <dgm:cxn modelId="{7C94A8D3-9675-4D56-81AF-61C5A61663A5}" type="presParOf" srcId="{F7A42880-0ABD-41B7-9297-A3B5E64507C1}" destId="{390C85A6-89A1-4854-B4E5-93403A7C20FA}" srcOrd="0" destOrd="0" presId="urn:microsoft.com/office/officeart/2005/8/layout/hierarchy2"/>
    <dgm:cxn modelId="{8B6930B1-4592-4660-B3F4-4F96ABC0E79A}" type="presParOf" srcId="{390C85A6-89A1-4854-B4E5-93403A7C20FA}" destId="{3B58470C-18C6-42AB-B2FD-1C80B5C0AD71}" srcOrd="0" destOrd="0" presId="urn:microsoft.com/office/officeart/2005/8/layout/hierarchy2"/>
    <dgm:cxn modelId="{6FFE72DE-533A-4815-82FA-257557F732D1}" type="presParOf" srcId="{F7A42880-0ABD-41B7-9297-A3B5E64507C1}" destId="{41D69ECE-450F-4F13-97A3-DE855CF26911}" srcOrd="1" destOrd="0" presId="urn:microsoft.com/office/officeart/2005/8/layout/hierarchy2"/>
    <dgm:cxn modelId="{8B1F387C-55F2-4859-B183-FD4067C7A5F1}" type="presParOf" srcId="{41D69ECE-450F-4F13-97A3-DE855CF26911}" destId="{10DECF6C-00FF-4870-A379-D90A8A315550}" srcOrd="0" destOrd="0" presId="urn:microsoft.com/office/officeart/2005/8/layout/hierarchy2"/>
    <dgm:cxn modelId="{1176CF9D-CFBA-4134-9E55-A50281F1963B}" type="presParOf" srcId="{41D69ECE-450F-4F13-97A3-DE855CF26911}" destId="{477EE3B7-F2CE-49DC-9BD3-B62415BDE8BE}" srcOrd="1" destOrd="0" presId="urn:microsoft.com/office/officeart/2005/8/layout/hierarchy2"/>
    <dgm:cxn modelId="{59A98DBB-9CA1-48CD-B7A6-3AB834A038C8}" type="presParOf" srcId="{CA2E62A1-3FE9-472A-AB4C-FAB414583991}" destId="{5C263B5D-4996-42B3-8FD6-EB08FE1E53FF}" srcOrd="4" destOrd="0" presId="urn:microsoft.com/office/officeart/2005/8/layout/hierarchy2"/>
    <dgm:cxn modelId="{4C966899-0BCB-4F1B-BA1C-9ED70214C3F8}" type="presParOf" srcId="{5C263B5D-4996-42B3-8FD6-EB08FE1E53FF}" destId="{CB6B646D-B109-48A8-9E0D-36F37D362269}" srcOrd="0" destOrd="0" presId="urn:microsoft.com/office/officeart/2005/8/layout/hierarchy2"/>
    <dgm:cxn modelId="{E1AD8560-0624-4A53-B458-49D0DB796F6C}" type="presParOf" srcId="{CA2E62A1-3FE9-472A-AB4C-FAB414583991}" destId="{E48D72B8-3C73-4546-B880-AAAECC6AFEA1}" srcOrd="5" destOrd="0" presId="urn:microsoft.com/office/officeart/2005/8/layout/hierarchy2"/>
    <dgm:cxn modelId="{49EBCCD8-4EC4-4AC0-A8FD-6B514279694F}" type="presParOf" srcId="{E48D72B8-3C73-4546-B880-AAAECC6AFEA1}" destId="{C3F3B4CE-395E-4501-A514-DEABC503F8BF}" srcOrd="0" destOrd="0" presId="urn:microsoft.com/office/officeart/2005/8/layout/hierarchy2"/>
    <dgm:cxn modelId="{2AA73DC7-A943-4A6C-960C-03B6AD72EF7A}" type="presParOf" srcId="{E48D72B8-3C73-4546-B880-AAAECC6AFEA1}" destId="{A13E6777-E509-4CA9-A278-33FE19D8A319}" srcOrd="1" destOrd="0" presId="urn:microsoft.com/office/officeart/2005/8/layout/hierarchy2"/>
    <dgm:cxn modelId="{8CEE2AF9-C274-4D9D-8362-5FC238D225A8}" type="presParOf" srcId="{0F3BC85D-6807-4E45-8D51-A2F2C1278C14}" destId="{5A66A89C-D7D4-49C0-9CD7-B67CBF25F776}" srcOrd="2" destOrd="0" presId="urn:microsoft.com/office/officeart/2005/8/layout/hierarchy2"/>
    <dgm:cxn modelId="{80B8667C-9F12-455B-BFD6-8E7F9B07AD68}" type="presParOf" srcId="{5A66A89C-D7D4-49C0-9CD7-B67CBF25F776}" destId="{F2CC63EB-7A21-4787-AC0E-08CAA7A99CDA}" srcOrd="0" destOrd="0" presId="urn:microsoft.com/office/officeart/2005/8/layout/hierarchy2"/>
    <dgm:cxn modelId="{E10F75FA-5494-4FEB-ADA2-15C3E9E0A620}" type="presParOf" srcId="{0F3BC85D-6807-4E45-8D51-A2F2C1278C14}" destId="{D2F27C4E-1E69-4CD3-BDCA-BA8A89D811F8}" srcOrd="3" destOrd="0" presId="urn:microsoft.com/office/officeart/2005/8/layout/hierarchy2"/>
    <dgm:cxn modelId="{C1531AB1-3D11-4FD3-9EB2-AFD7009D70C6}" type="presParOf" srcId="{D2F27C4E-1E69-4CD3-BDCA-BA8A89D811F8}" destId="{6B4039C4-7527-4FE2-9602-469C78D4AC43}" srcOrd="0" destOrd="0" presId="urn:microsoft.com/office/officeart/2005/8/layout/hierarchy2"/>
    <dgm:cxn modelId="{55507533-147C-4EFD-A555-223411F6E417}" type="presParOf" srcId="{D2F27C4E-1E69-4CD3-BDCA-BA8A89D811F8}" destId="{C637E872-CC76-42A0-AFCF-6AEBD65A706B}" srcOrd="1" destOrd="0" presId="urn:microsoft.com/office/officeart/2005/8/layout/hierarchy2"/>
    <dgm:cxn modelId="{0FD3DDC3-1DD5-4DC1-99F4-103FD0AD4D17}" type="presParOf" srcId="{C637E872-CC76-42A0-AFCF-6AEBD65A706B}" destId="{29A4C8FB-8975-4DC4-9193-81D76140BAB3}" srcOrd="0" destOrd="0" presId="urn:microsoft.com/office/officeart/2005/8/layout/hierarchy2"/>
    <dgm:cxn modelId="{47E44B03-18E6-4F3D-AA72-0711B78E073F}" type="presParOf" srcId="{29A4C8FB-8975-4DC4-9193-81D76140BAB3}" destId="{DFBAF919-ACE1-41FB-AE12-330FD93B2A58}" srcOrd="0" destOrd="0" presId="urn:microsoft.com/office/officeart/2005/8/layout/hierarchy2"/>
    <dgm:cxn modelId="{584F643E-8B4E-4865-AE28-99D14CE526D7}" type="presParOf" srcId="{C637E872-CC76-42A0-AFCF-6AEBD65A706B}" destId="{33541023-8871-4D35-8424-609CFECDFFEC}" srcOrd="1" destOrd="0" presId="urn:microsoft.com/office/officeart/2005/8/layout/hierarchy2"/>
    <dgm:cxn modelId="{35E9A81B-E792-4F25-8258-7097EE59AE5C}" type="presParOf" srcId="{33541023-8871-4D35-8424-609CFECDFFEC}" destId="{9AECAE60-B178-476E-A64B-41168B09DF4C}" srcOrd="0" destOrd="0" presId="urn:microsoft.com/office/officeart/2005/8/layout/hierarchy2"/>
    <dgm:cxn modelId="{898EC271-4907-48C9-8B27-A8B864D46C67}" type="presParOf" srcId="{33541023-8871-4D35-8424-609CFECDFFEC}" destId="{88E794CB-B19A-4316-9308-4CD99711E438}" srcOrd="1" destOrd="0" presId="urn:microsoft.com/office/officeart/2005/8/layout/hierarchy2"/>
    <dgm:cxn modelId="{7ADB21C0-0F61-4FE2-9F43-42F768C47FE3}" type="presParOf" srcId="{C637E872-CC76-42A0-AFCF-6AEBD65A706B}" destId="{2F4F52FB-5E4B-4A79-8FB1-3AC3F749AF31}" srcOrd="2" destOrd="0" presId="urn:microsoft.com/office/officeart/2005/8/layout/hierarchy2"/>
    <dgm:cxn modelId="{C8DE91BF-C94B-4D34-B3EA-D562021574FD}" type="presParOf" srcId="{2F4F52FB-5E4B-4A79-8FB1-3AC3F749AF31}" destId="{30A13424-0220-4144-BFBE-E8508FC9D7F7}" srcOrd="0" destOrd="0" presId="urn:microsoft.com/office/officeart/2005/8/layout/hierarchy2"/>
    <dgm:cxn modelId="{CC01AE37-D203-4B8E-B7B4-B9997BD51FFE}" type="presParOf" srcId="{C637E872-CC76-42A0-AFCF-6AEBD65A706B}" destId="{47C0FDF0-09A4-461B-805A-D6E11E603E13}" srcOrd="3" destOrd="0" presId="urn:microsoft.com/office/officeart/2005/8/layout/hierarchy2"/>
    <dgm:cxn modelId="{9A0AFD22-173C-4D1D-A129-F528B9E85D01}" type="presParOf" srcId="{47C0FDF0-09A4-461B-805A-D6E11E603E13}" destId="{C3494043-35C0-438F-9979-3860781C3ECF}" srcOrd="0" destOrd="0" presId="urn:microsoft.com/office/officeart/2005/8/layout/hierarchy2"/>
    <dgm:cxn modelId="{1E8C13FC-F160-47BB-9A5F-8F0A77FC7365}" type="presParOf" srcId="{47C0FDF0-09A4-461B-805A-D6E11E603E13}" destId="{06F112D6-1D31-4DE8-AB62-8858547FE9A1}" srcOrd="1" destOrd="0" presId="urn:microsoft.com/office/officeart/2005/8/layout/hierarchy2"/>
    <dgm:cxn modelId="{317E1E94-9DC0-4C3D-8F81-F406BFAE6D84}" type="presParOf" srcId="{C637E872-CC76-42A0-AFCF-6AEBD65A706B}" destId="{FE34EC8A-9980-4406-9B04-1988B1584918}" srcOrd="4" destOrd="0" presId="urn:microsoft.com/office/officeart/2005/8/layout/hierarchy2"/>
    <dgm:cxn modelId="{5BB4CDC2-B15D-47A8-B7EA-DA99B01E24BD}" type="presParOf" srcId="{FE34EC8A-9980-4406-9B04-1988B1584918}" destId="{780D8A05-657C-490A-B9B7-F4B205E5545B}" srcOrd="0" destOrd="0" presId="urn:microsoft.com/office/officeart/2005/8/layout/hierarchy2"/>
    <dgm:cxn modelId="{9299E23D-6093-49D4-B0C4-EA8D92A6C8D6}" type="presParOf" srcId="{C637E872-CC76-42A0-AFCF-6AEBD65A706B}" destId="{87B2DA7E-3487-4DF6-85B9-41A34BCEFA59}" srcOrd="5" destOrd="0" presId="urn:microsoft.com/office/officeart/2005/8/layout/hierarchy2"/>
    <dgm:cxn modelId="{8E244C48-9A5B-4011-90A1-E27CC4010F30}" type="presParOf" srcId="{87B2DA7E-3487-4DF6-85B9-41A34BCEFA59}" destId="{B9E184A6-549F-44E5-BEDD-9928E4F605D3}" srcOrd="0" destOrd="0" presId="urn:microsoft.com/office/officeart/2005/8/layout/hierarchy2"/>
    <dgm:cxn modelId="{75666739-725F-4D97-A9D3-84465FB5796F}" type="presParOf" srcId="{87B2DA7E-3487-4DF6-85B9-41A34BCEFA59}" destId="{60E2B85B-86EF-42DF-9AC7-16856A3F560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300A7B-905E-4D0A-872F-1275F43A5E5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9BC8AD-0887-4D2C-811D-CAA58865627F}">
      <dgm:prSet phldrT="[Text]" custT="1"/>
      <dgm:spPr/>
      <dgm:t>
        <a:bodyPr/>
        <a:lstStyle/>
        <a:p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ea typeface="SimSun" panose="02010600030101010101" pitchFamily="2" charset="-122"/>
              <a:cs typeface="TH SarabunIT๙" panose="020B0500040200020003" pitchFamily="34" charset="-34"/>
            </a:rPr>
            <a:t>แต่งตั้งคณะทำงานขับเคลื่อนองค์กร ชุมชน และอำเภอคุณธรรม (ระดับอำเภอ)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A4D576B9-DF74-4BB2-B67C-16AF6D99F40A}" type="parTrans" cxnId="{BE93EFF1-0CB8-4060-8250-0AE1670B9D8E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6B960513-BA04-45E1-998D-A0F5A97A6F74}" type="sibTrans" cxnId="{BE93EFF1-0CB8-4060-8250-0AE1670B9D8E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CE3B9F02-0CF9-418D-8977-8C39BA9218AA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2400" dirty="0">
              <a:latin typeface="TH SarabunIT๙" panose="020B0500040200020003" pitchFamily="34" charset="-34"/>
              <a:cs typeface="TH SarabunIT๙" panose="020B0500040200020003" pitchFamily="34" charset="-34"/>
            </a:rPr>
            <a:t>   </a:t>
          </a: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ทบทวนและปรับปรุงแผนแม่บทของจังหวัด แผนปฏิบัติการ และโครงการ</a:t>
          </a:r>
          <a:r>
            <a:rPr lang="en-US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(Flag ship)</a:t>
          </a:r>
        </a:p>
      </dgm:t>
    </dgm:pt>
    <dgm:pt modelId="{9AFDB6F2-8BDF-4B90-9179-E49F032F91AA}" type="parTrans" cxnId="{D75A4A99-6551-4DB6-9CDB-389B112AD70F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DC565B2C-37EF-4BE0-B7D3-35A5687096F6}" type="sibTrans" cxnId="{D75A4A99-6551-4DB6-9CDB-389B112AD70F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7E7B6AC5-43B6-4652-A320-F700AD86F51A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ea typeface="SimSun" panose="02010600030101010101" pitchFamily="2" charset="-122"/>
              <a:cs typeface="TH SarabunIT๙" panose="020B0500040200020003" pitchFamily="34" charset="-34"/>
            </a:rPr>
            <a:t>แต่งตั้งคณะทำงานตรวจติดตาม องค์กร ชุมชน อำเภอ และจังหวัดคุณธรรม</a:t>
          </a:r>
        </a:p>
        <a:p>
          <a:pPr>
            <a:spcAft>
              <a:spcPts val="0"/>
            </a:spcAft>
          </a:pP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ea typeface="SimSun" panose="02010600030101010101" pitchFamily="2" charset="-122"/>
              <a:cs typeface="TH SarabunIT๙" panose="020B0500040200020003" pitchFamily="34" charset="-34"/>
            </a:rPr>
            <a:t>(ในระดับจังหวัด)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330CF016-10AD-4354-87CC-CE89BAD3D20A}" type="sibTrans" cxnId="{982D9C50-A8E1-43E6-87D7-CE04529ADFE0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DE626B67-4EDB-441F-B7EB-597981F69566}" type="parTrans" cxnId="{982D9C50-A8E1-43E6-87D7-CE04529ADFE0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C1E56F88-7F73-43F0-B212-45CA69E81F72}">
      <dgm:prSet phldrT="[Text]" custT="1"/>
      <dgm:spPr/>
      <dgm:t>
        <a:bodyPr/>
        <a:lstStyle/>
        <a:p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ea typeface="SimSun" panose="02010600030101010101" pitchFamily="2" charset="-122"/>
              <a:cs typeface="TH SarabunIT๙" panose="020B0500040200020003" pitchFamily="34" charset="-34"/>
            </a:rPr>
            <a:t>รับรองและประกาศเป็นองค์กร ชุมชน อำเภอ หรือจังหวัดคุณธรรมในทุกระดับ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E24424E2-E33A-4ED3-ADF4-79622414612D}" type="sibTrans" cxnId="{25FE6AF8-0D49-4CC2-82DC-4F3886115180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E5F063C1-02E5-4FD1-829B-6F4B2952FC2E}" type="parTrans" cxnId="{25FE6AF8-0D49-4CC2-82DC-4F3886115180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6ACB7E44-8126-40B2-BB5B-0FA749D74DB2}">
      <dgm:prSet custT="1"/>
      <dgm:spPr/>
      <dgm:t>
        <a:bodyPr/>
        <a:lstStyle/>
        <a:p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นำเสนอโครงการและผลักดันโครงการ </a:t>
          </a:r>
          <a:r>
            <a:rPr lang="en-US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(flag ship) </a:t>
          </a: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เข้าสู่แผนพัฒนาจังหวัด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EFA05C50-2F6B-49BA-B697-575781A8542C}" type="sibTrans" cxnId="{6E2C6EE9-CF76-4C6D-B6A2-3563C3AD0B2D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87ACB017-9F85-4917-B60B-14F0951A5153}" type="parTrans" cxnId="{6E2C6EE9-CF76-4C6D-B6A2-3563C3AD0B2D}">
      <dgm:prSet/>
      <dgm:spPr/>
      <dgm:t>
        <a:bodyPr/>
        <a:lstStyle/>
        <a:p>
          <a:endParaRPr lang="en-US" sz="2400"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25A00C21-1814-47BE-954A-5799B1416AAA}" type="pres">
      <dgm:prSet presAssocID="{A3300A7B-905E-4D0A-872F-1275F43A5E58}" presName="Name0" presStyleCnt="0">
        <dgm:presLayoutVars>
          <dgm:chMax val="7"/>
          <dgm:chPref val="7"/>
          <dgm:dir/>
        </dgm:presLayoutVars>
      </dgm:prSet>
      <dgm:spPr/>
    </dgm:pt>
    <dgm:pt modelId="{0EC29D75-7466-4802-A19F-3E98056E802F}" type="pres">
      <dgm:prSet presAssocID="{A3300A7B-905E-4D0A-872F-1275F43A5E58}" presName="Name1" presStyleCnt="0"/>
      <dgm:spPr/>
    </dgm:pt>
    <dgm:pt modelId="{0BFF0980-FC1C-479A-8E58-B9D88F512B7E}" type="pres">
      <dgm:prSet presAssocID="{A3300A7B-905E-4D0A-872F-1275F43A5E58}" presName="cycle" presStyleCnt="0"/>
      <dgm:spPr/>
    </dgm:pt>
    <dgm:pt modelId="{811E7E78-9C17-4DDE-AC99-218F1C2E9F95}" type="pres">
      <dgm:prSet presAssocID="{A3300A7B-905E-4D0A-872F-1275F43A5E58}" presName="srcNode" presStyleLbl="node1" presStyleIdx="0" presStyleCnt="5"/>
      <dgm:spPr/>
    </dgm:pt>
    <dgm:pt modelId="{EE8080DE-D542-4B12-B46A-CCD0B5D0E478}" type="pres">
      <dgm:prSet presAssocID="{A3300A7B-905E-4D0A-872F-1275F43A5E58}" presName="conn" presStyleLbl="parChTrans1D2" presStyleIdx="0" presStyleCnt="1"/>
      <dgm:spPr/>
    </dgm:pt>
    <dgm:pt modelId="{C3EA28AF-71E1-49A2-89CA-DCFBF728B0D4}" type="pres">
      <dgm:prSet presAssocID="{A3300A7B-905E-4D0A-872F-1275F43A5E58}" presName="extraNode" presStyleLbl="node1" presStyleIdx="0" presStyleCnt="5"/>
      <dgm:spPr/>
    </dgm:pt>
    <dgm:pt modelId="{6FD8EDA9-B997-40F5-A60F-54C3CFE0EEC5}" type="pres">
      <dgm:prSet presAssocID="{A3300A7B-905E-4D0A-872F-1275F43A5E58}" presName="dstNode" presStyleLbl="node1" presStyleIdx="0" presStyleCnt="5"/>
      <dgm:spPr/>
    </dgm:pt>
    <dgm:pt modelId="{E0881635-0805-4B19-8264-44577B724B54}" type="pres">
      <dgm:prSet presAssocID="{CE3B9F02-0CF9-418D-8977-8C39BA9218AA}" presName="text_1" presStyleLbl="node1" presStyleIdx="0" presStyleCnt="5" custScaleX="105696">
        <dgm:presLayoutVars>
          <dgm:bulletEnabled val="1"/>
        </dgm:presLayoutVars>
      </dgm:prSet>
      <dgm:spPr/>
    </dgm:pt>
    <dgm:pt modelId="{C40B097A-D607-49AA-BABF-7561E7D0F493}" type="pres">
      <dgm:prSet presAssocID="{CE3B9F02-0CF9-418D-8977-8C39BA9218AA}" presName="accent_1" presStyleCnt="0"/>
      <dgm:spPr/>
    </dgm:pt>
    <dgm:pt modelId="{52CED33C-7C78-45CD-8A44-EFF0697447A4}" type="pres">
      <dgm:prSet presAssocID="{CE3B9F02-0CF9-418D-8977-8C39BA9218AA}" presName="accentRepeatNode" presStyleLbl="solidFgAcc1" presStyleIdx="0" presStyleCnt="5"/>
      <dgm:spPr/>
    </dgm:pt>
    <dgm:pt modelId="{5448E608-79B8-44E2-9792-93B7B3DDC2A2}" type="pres">
      <dgm:prSet presAssocID="{6ACB7E44-8126-40B2-BB5B-0FA749D74DB2}" presName="text_2" presStyleLbl="node1" presStyleIdx="1" presStyleCnt="5">
        <dgm:presLayoutVars>
          <dgm:bulletEnabled val="1"/>
        </dgm:presLayoutVars>
      </dgm:prSet>
      <dgm:spPr/>
    </dgm:pt>
    <dgm:pt modelId="{C1819703-32CC-4E6E-987E-8919FDAD691C}" type="pres">
      <dgm:prSet presAssocID="{6ACB7E44-8126-40B2-BB5B-0FA749D74DB2}" presName="accent_2" presStyleCnt="0"/>
      <dgm:spPr/>
    </dgm:pt>
    <dgm:pt modelId="{5652713E-AEDC-4DC8-BE02-FDF83D679452}" type="pres">
      <dgm:prSet presAssocID="{6ACB7E44-8126-40B2-BB5B-0FA749D74DB2}" presName="accentRepeatNode" presStyleLbl="solidFgAcc1" presStyleIdx="1" presStyleCnt="5"/>
      <dgm:spPr/>
    </dgm:pt>
    <dgm:pt modelId="{5833D905-9CE7-4477-92B1-E9F5B94FF201}" type="pres">
      <dgm:prSet presAssocID="{C1E56F88-7F73-43F0-B212-45CA69E81F72}" presName="text_3" presStyleLbl="node1" presStyleIdx="2" presStyleCnt="5">
        <dgm:presLayoutVars>
          <dgm:bulletEnabled val="1"/>
        </dgm:presLayoutVars>
      </dgm:prSet>
      <dgm:spPr/>
    </dgm:pt>
    <dgm:pt modelId="{445AA78C-B04F-475D-8B69-60E4A99AA98E}" type="pres">
      <dgm:prSet presAssocID="{C1E56F88-7F73-43F0-B212-45CA69E81F72}" presName="accent_3" presStyleCnt="0"/>
      <dgm:spPr/>
    </dgm:pt>
    <dgm:pt modelId="{C7257BD8-DA37-4AD9-94B1-73990D1CFD9C}" type="pres">
      <dgm:prSet presAssocID="{C1E56F88-7F73-43F0-B212-45CA69E81F72}" presName="accentRepeatNode" presStyleLbl="solidFgAcc1" presStyleIdx="2" presStyleCnt="5"/>
      <dgm:spPr/>
    </dgm:pt>
    <dgm:pt modelId="{233DFAC8-943E-451D-85F4-7088BD8AADE9}" type="pres">
      <dgm:prSet presAssocID="{7E7B6AC5-43B6-4652-A320-F700AD86F51A}" presName="text_4" presStyleLbl="node1" presStyleIdx="3" presStyleCnt="5">
        <dgm:presLayoutVars>
          <dgm:bulletEnabled val="1"/>
        </dgm:presLayoutVars>
      </dgm:prSet>
      <dgm:spPr/>
    </dgm:pt>
    <dgm:pt modelId="{921F023C-6904-4FDD-A78E-50D008F72AC5}" type="pres">
      <dgm:prSet presAssocID="{7E7B6AC5-43B6-4652-A320-F700AD86F51A}" presName="accent_4" presStyleCnt="0"/>
      <dgm:spPr/>
    </dgm:pt>
    <dgm:pt modelId="{6CD23057-A820-48D6-A0AD-90F71C0B0581}" type="pres">
      <dgm:prSet presAssocID="{7E7B6AC5-43B6-4652-A320-F700AD86F51A}" presName="accentRepeatNode" presStyleLbl="solidFgAcc1" presStyleIdx="3" presStyleCnt="5"/>
      <dgm:spPr/>
    </dgm:pt>
    <dgm:pt modelId="{AC3AB82B-E009-4BE9-B939-9D2B636F5D7A}" type="pres">
      <dgm:prSet presAssocID="{339BC8AD-0887-4D2C-811D-CAA58865627F}" presName="text_5" presStyleLbl="node1" presStyleIdx="4" presStyleCnt="5">
        <dgm:presLayoutVars>
          <dgm:bulletEnabled val="1"/>
        </dgm:presLayoutVars>
      </dgm:prSet>
      <dgm:spPr/>
    </dgm:pt>
    <dgm:pt modelId="{88ECD7D4-B9F9-4174-9341-62F84BCD8D41}" type="pres">
      <dgm:prSet presAssocID="{339BC8AD-0887-4D2C-811D-CAA58865627F}" presName="accent_5" presStyleCnt="0"/>
      <dgm:spPr/>
    </dgm:pt>
    <dgm:pt modelId="{4ADAF3D0-E1A0-4CBE-97F6-D7D15DACDD20}" type="pres">
      <dgm:prSet presAssocID="{339BC8AD-0887-4D2C-811D-CAA58865627F}" presName="accentRepeatNode" presStyleLbl="solidFgAcc1" presStyleIdx="4" presStyleCnt="5"/>
      <dgm:spPr/>
    </dgm:pt>
  </dgm:ptLst>
  <dgm:cxnLst>
    <dgm:cxn modelId="{A0EFDB14-20F6-4C6B-89F1-2533E9EE137D}" type="presOf" srcId="{CE3B9F02-0CF9-418D-8977-8C39BA9218AA}" destId="{E0881635-0805-4B19-8264-44577B724B54}" srcOrd="0" destOrd="0" presId="urn:microsoft.com/office/officeart/2008/layout/VerticalCurvedList"/>
    <dgm:cxn modelId="{9AF5C224-6F1C-4E42-BFA1-04AECF433C18}" type="presOf" srcId="{339BC8AD-0887-4D2C-811D-CAA58865627F}" destId="{AC3AB82B-E009-4BE9-B939-9D2B636F5D7A}" srcOrd="0" destOrd="0" presId="urn:microsoft.com/office/officeart/2008/layout/VerticalCurvedList"/>
    <dgm:cxn modelId="{F6A32326-A2BD-4EA1-A242-D06D24485307}" type="presOf" srcId="{A3300A7B-905E-4D0A-872F-1275F43A5E58}" destId="{25A00C21-1814-47BE-954A-5799B1416AAA}" srcOrd="0" destOrd="0" presId="urn:microsoft.com/office/officeart/2008/layout/VerticalCurvedList"/>
    <dgm:cxn modelId="{CDB8E860-A928-4981-96EC-71D2FA815159}" type="presOf" srcId="{7E7B6AC5-43B6-4652-A320-F700AD86F51A}" destId="{233DFAC8-943E-451D-85F4-7088BD8AADE9}" srcOrd="0" destOrd="0" presId="urn:microsoft.com/office/officeart/2008/layout/VerticalCurvedList"/>
    <dgm:cxn modelId="{982D9C50-A8E1-43E6-87D7-CE04529ADFE0}" srcId="{A3300A7B-905E-4D0A-872F-1275F43A5E58}" destId="{7E7B6AC5-43B6-4652-A320-F700AD86F51A}" srcOrd="3" destOrd="0" parTransId="{DE626B67-4EDB-441F-B7EB-597981F69566}" sibTransId="{330CF016-10AD-4354-87CC-CE89BAD3D20A}"/>
    <dgm:cxn modelId="{DFC49359-EC98-4553-90C0-161AA602EE36}" type="presOf" srcId="{C1E56F88-7F73-43F0-B212-45CA69E81F72}" destId="{5833D905-9CE7-4477-92B1-E9F5B94FF201}" srcOrd="0" destOrd="0" presId="urn:microsoft.com/office/officeart/2008/layout/VerticalCurvedList"/>
    <dgm:cxn modelId="{E16E2A5A-43BE-44CD-BA06-02A8B4D3C8E9}" type="presOf" srcId="{6ACB7E44-8126-40B2-BB5B-0FA749D74DB2}" destId="{5448E608-79B8-44E2-9792-93B7B3DDC2A2}" srcOrd="0" destOrd="0" presId="urn:microsoft.com/office/officeart/2008/layout/VerticalCurvedList"/>
    <dgm:cxn modelId="{D75A4A99-6551-4DB6-9CDB-389B112AD70F}" srcId="{A3300A7B-905E-4D0A-872F-1275F43A5E58}" destId="{CE3B9F02-0CF9-418D-8977-8C39BA9218AA}" srcOrd="0" destOrd="0" parTransId="{9AFDB6F2-8BDF-4B90-9179-E49F032F91AA}" sibTransId="{DC565B2C-37EF-4BE0-B7D3-35A5687096F6}"/>
    <dgm:cxn modelId="{CDC0FAA0-EC3C-4E3C-A106-D6D2D8D4A126}" type="presOf" srcId="{DC565B2C-37EF-4BE0-B7D3-35A5687096F6}" destId="{EE8080DE-D542-4B12-B46A-CCD0B5D0E478}" srcOrd="0" destOrd="0" presId="urn:microsoft.com/office/officeart/2008/layout/VerticalCurvedList"/>
    <dgm:cxn modelId="{6E2C6EE9-CF76-4C6D-B6A2-3563C3AD0B2D}" srcId="{A3300A7B-905E-4D0A-872F-1275F43A5E58}" destId="{6ACB7E44-8126-40B2-BB5B-0FA749D74DB2}" srcOrd="1" destOrd="0" parTransId="{87ACB017-9F85-4917-B60B-14F0951A5153}" sibTransId="{EFA05C50-2F6B-49BA-B697-575781A8542C}"/>
    <dgm:cxn modelId="{BE93EFF1-0CB8-4060-8250-0AE1670B9D8E}" srcId="{A3300A7B-905E-4D0A-872F-1275F43A5E58}" destId="{339BC8AD-0887-4D2C-811D-CAA58865627F}" srcOrd="4" destOrd="0" parTransId="{A4D576B9-DF74-4BB2-B67C-16AF6D99F40A}" sibTransId="{6B960513-BA04-45E1-998D-A0F5A97A6F74}"/>
    <dgm:cxn modelId="{25FE6AF8-0D49-4CC2-82DC-4F3886115180}" srcId="{A3300A7B-905E-4D0A-872F-1275F43A5E58}" destId="{C1E56F88-7F73-43F0-B212-45CA69E81F72}" srcOrd="2" destOrd="0" parTransId="{E5F063C1-02E5-4FD1-829B-6F4B2952FC2E}" sibTransId="{E24424E2-E33A-4ED3-ADF4-79622414612D}"/>
    <dgm:cxn modelId="{67284749-A096-4FBB-A40F-0607504B4665}" type="presParOf" srcId="{25A00C21-1814-47BE-954A-5799B1416AAA}" destId="{0EC29D75-7466-4802-A19F-3E98056E802F}" srcOrd="0" destOrd="0" presId="urn:microsoft.com/office/officeart/2008/layout/VerticalCurvedList"/>
    <dgm:cxn modelId="{966AD4CC-E0CA-413A-B5E2-E95F2B174D49}" type="presParOf" srcId="{0EC29D75-7466-4802-A19F-3E98056E802F}" destId="{0BFF0980-FC1C-479A-8E58-B9D88F512B7E}" srcOrd="0" destOrd="0" presId="urn:microsoft.com/office/officeart/2008/layout/VerticalCurvedList"/>
    <dgm:cxn modelId="{0651F639-EF57-49C9-B414-49200128763A}" type="presParOf" srcId="{0BFF0980-FC1C-479A-8E58-B9D88F512B7E}" destId="{811E7E78-9C17-4DDE-AC99-218F1C2E9F95}" srcOrd="0" destOrd="0" presId="urn:microsoft.com/office/officeart/2008/layout/VerticalCurvedList"/>
    <dgm:cxn modelId="{0A96ADD7-1419-44DE-BE5D-FC4E92C60AF0}" type="presParOf" srcId="{0BFF0980-FC1C-479A-8E58-B9D88F512B7E}" destId="{EE8080DE-D542-4B12-B46A-CCD0B5D0E478}" srcOrd="1" destOrd="0" presId="urn:microsoft.com/office/officeart/2008/layout/VerticalCurvedList"/>
    <dgm:cxn modelId="{C32AEFAB-26B1-4A5B-B9EF-7E5586C11367}" type="presParOf" srcId="{0BFF0980-FC1C-479A-8E58-B9D88F512B7E}" destId="{C3EA28AF-71E1-49A2-89CA-DCFBF728B0D4}" srcOrd="2" destOrd="0" presId="urn:microsoft.com/office/officeart/2008/layout/VerticalCurvedList"/>
    <dgm:cxn modelId="{D029BEA0-6D72-45F1-9984-EB48CB7D00E8}" type="presParOf" srcId="{0BFF0980-FC1C-479A-8E58-B9D88F512B7E}" destId="{6FD8EDA9-B997-40F5-A60F-54C3CFE0EEC5}" srcOrd="3" destOrd="0" presId="urn:microsoft.com/office/officeart/2008/layout/VerticalCurvedList"/>
    <dgm:cxn modelId="{4EB1B442-DDB1-4D50-959D-C95A3D2DF76B}" type="presParOf" srcId="{0EC29D75-7466-4802-A19F-3E98056E802F}" destId="{E0881635-0805-4B19-8264-44577B724B54}" srcOrd="1" destOrd="0" presId="urn:microsoft.com/office/officeart/2008/layout/VerticalCurvedList"/>
    <dgm:cxn modelId="{4325B4E3-9C2E-4604-9751-AF07AE658AC4}" type="presParOf" srcId="{0EC29D75-7466-4802-A19F-3E98056E802F}" destId="{C40B097A-D607-49AA-BABF-7561E7D0F493}" srcOrd="2" destOrd="0" presId="urn:microsoft.com/office/officeart/2008/layout/VerticalCurvedList"/>
    <dgm:cxn modelId="{890192C0-A16C-4E4C-8E8B-BB3FB3239A1B}" type="presParOf" srcId="{C40B097A-D607-49AA-BABF-7561E7D0F493}" destId="{52CED33C-7C78-45CD-8A44-EFF0697447A4}" srcOrd="0" destOrd="0" presId="urn:microsoft.com/office/officeart/2008/layout/VerticalCurvedList"/>
    <dgm:cxn modelId="{35273300-7635-42FF-AA74-AC4E7252CADA}" type="presParOf" srcId="{0EC29D75-7466-4802-A19F-3E98056E802F}" destId="{5448E608-79B8-44E2-9792-93B7B3DDC2A2}" srcOrd="3" destOrd="0" presId="urn:microsoft.com/office/officeart/2008/layout/VerticalCurvedList"/>
    <dgm:cxn modelId="{FB93D50A-B73F-4747-9C2B-3813A9E6C9BF}" type="presParOf" srcId="{0EC29D75-7466-4802-A19F-3E98056E802F}" destId="{C1819703-32CC-4E6E-987E-8919FDAD691C}" srcOrd="4" destOrd="0" presId="urn:microsoft.com/office/officeart/2008/layout/VerticalCurvedList"/>
    <dgm:cxn modelId="{35E588E1-48B8-4F54-8771-C90036C64EE4}" type="presParOf" srcId="{C1819703-32CC-4E6E-987E-8919FDAD691C}" destId="{5652713E-AEDC-4DC8-BE02-FDF83D679452}" srcOrd="0" destOrd="0" presId="urn:microsoft.com/office/officeart/2008/layout/VerticalCurvedList"/>
    <dgm:cxn modelId="{3A11AE3E-5A96-4636-89D6-95D2D71DD6D9}" type="presParOf" srcId="{0EC29D75-7466-4802-A19F-3E98056E802F}" destId="{5833D905-9CE7-4477-92B1-E9F5B94FF201}" srcOrd="5" destOrd="0" presId="urn:microsoft.com/office/officeart/2008/layout/VerticalCurvedList"/>
    <dgm:cxn modelId="{4F2536CA-9561-445C-BACD-DDAF7286BF59}" type="presParOf" srcId="{0EC29D75-7466-4802-A19F-3E98056E802F}" destId="{445AA78C-B04F-475D-8B69-60E4A99AA98E}" srcOrd="6" destOrd="0" presId="urn:microsoft.com/office/officeart/2008/layout/VerticalCurvedList"/>
    <dgm:cxn modelId="{DBF30A8E-6F6F-4AF4-B0B4-6BC6F349A026}" type="presParOf" srcId="{445AA78C-B04F-475D-8B69-60E4A99AA98E}" destId="{C7257BD8-DA37-4AD9-94B1-73990D1CFD9C}" srcOrd="0" destOrd="0" presId="urn:microsoft.com/office/officeart/2008/layout/VerticalCurvedList"/>
    <dgm:cxn modelId="{6DBEF417-ED8F-4637-B7A8-68C0D05BB517}" type="presParOf" srcId="{0EC29D75-7466-4802-A19F-3E98056E802F}" destId="{233DFAC8-943E-451D-85F4-7088BD8AADE9}" srcOrd="7" destOrd="0" presId="urn:microsoft.com/office/officeart/2008/layout/VerticalCurvedList"/>
    <dgm:cxn modelId="{8D3C3BAF-D7C9-4EEA-89CE-A3EE44504EAC}" type="presParOf" srcId="{0EC29D75-7466-4802-A19F-3E98056E802F}" destId="{921F023C-6904-4FDD-A78E-50D008F72AC5}" srcOrd="8" destOrd="0" presId="urn:microsoft.com/office/officeart/2008/layout/VerticalCurvedList"/>
    <dgm:cxn modelId="{F6A92CEC-18FB-4117-8E07-BE59D7FBA3A7}" type="presParOf" srcId="{921F023C-6904-4FDD-A78E-50D008F72AC5}" destId="{6CD23057-A820-48D6-A0AD-90F71C0B0581}" srcOrd="0" destOrd="0" presId="urn:microsoft.com/office/officeart/2008/layout/VerticalCurvedList"/>
    <dgm:cxn modelId="{3E6ED299-AC8C-4EA6-AAB0-45D014BD9469}" type="presParOf" srcId="{0EC29D75-7466-4802-A19F-3E98056E802F}" destId="{AC3AB82B-E009-4BE9-B939-9D2B636F5D7A}" srcOrd="9" destOrd="0" presId="urn:microsoft.com/office/officeart/2008/layout/VerticalCurvedList"/>
    <dgm:cxn modelId="{C796B94C-F6BB-4762-A1D5-66ADFB7B8E84}" type="presParOf" srcId="{0EC29D75-7466-4802-A19F-3E98056E802F}" destId="{88ECD7D4-B9F9-4174-9341-62F84BCD8D41}" srcOrd="10" destOrd="0" presId="urn:microsoft.com/office/officeart/2008/layout/VerticalCurvedList"/>
    <dgm:cxn modelId="{D8723F4C-7F23-49F5-A0C9-5690788164B7}" type="presParOf" srcId="{88ECD7D4-B9F9-4174-9341-62F84BCD8D41}" destId="{4ADAF3D0-E1A0-4CBE-97F6-D7D15DACDD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FABBBF-B0B6-4A57-A252-C9D1A91DD115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3BF7A5-8E39-4A60-B9A2-2A8249081862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๑. ปลัดจังหวัด</a:t>
          </a:r>
          <a:endParaRPr lang="en-US" sz="2800" dirty="0">
            <a:solidFill>
              <a:schemeClr val="tx1"/>
            </a:solidFill>
          </a:endParaRPr>
        </a:p>
      </dgm:t>
    </dgm:pt>
    <dgm:pt modelId="{374F8797-7F06-4AA2-B982-B2BB8DE99941}" type="parTrans" cxnId="{5F0006AA-66F9-494C-B267-0159FE485C46}">
      <dgm:prSet/>
      <dgm:spPr/>
      <dgm:t>
        <a:bodyPr/>
        <a:lstStyle/>
        <a:p>
          <a:endParaRPr lang="en-US" sz="2800"/>
        </a:p>
      </dgm:t>
    </dgm:pt>
    <dgm:pt modelId="{57219395-9C4C-436B-ABB0-9032BAE53BD0}" type="sibTrans" cxnId="{5F0006AA-66F9-494C-B267-0159FE485C46}">
      <dgm:prSet/>
      <dgm:spPr/>
      <dgm:t>
        <a:bodyPr/>
        <a:lstStyle/>
        <a:p>
          <a:endParaRPr lang="en-US" sz="2800"/>
        </a:p>
      </dgm:t>
    </dgm:pt>
    <dgm:pt modelId="{FA876BC6-3740-41A7-B3C5-0A166C9449C5}">
      <dgm:prSet phldrT="[Text]"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๒. วัฒนธรรมจังหวัด</a:t>
          </a:r>
          <a:endParaRPr lang="en-US" sz="2800" dirty="0">
            <a:solidFill>
              <a:schemeClr val="tx1"/>
            </a:solidFill>
          </a:endParaRPr>
        </a:p>
      </dgm:t>
    </dgm:pt>
    <dgm:pt modelId="{A998986C-C59E-43FD-93C0-0D4E80A77BD7}" type="parTrans" cxnId="{A677A9AA-81A3-4607-A47E-E489FD0C8F0F}">
      <dgm:prSet/>
      <dgm:spPr/>
      <dgm:t>
        <a:bodyPr/>
        <a:lstStyle/>
        <a:p>
          <a:endParaRPr lang="en-US" sz="2800"/>
        </a:p>
      </dgm:t>
    </dgm:pt>
    <dgm:pt modelId="{A458A127-2FF7-4D37-8337-248BFCC5A344}" type="sibTrans" cxnId="{A677A9AA-81A3-4607-A47E-E489FD0C8F0F}">
      <dgm:prSet/>
      <dgm:spPr/>
      <dgm:t>
        <a:bodyPr/>
        <a:lstStyle/>
        <a:p>
          <a:endParaRPr lang="en-US" sz="2800"/>
        </a:p>
      </dgm:t>
    </dgm:pt>
    <dgm:pt modelId="{649C7F87-9DDF-4559-938E-C006B36B8A2E}">
      <dgm:prSet phldrT="[Text]"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๓</a:t>
          </a:r>
          <a:r>
            <a:rPr lang="en-US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หัวหน้าส่วนราชการที่เกี่ยวข้อง ไม่เกิน 5 คน</a:t>
          </a:r>
          <a:endParaRPr lang="en-US" sz="2800" dirty="0">
            <a:solidFill>
              <a:schemeClr val="tx1"/>
            </a:solidFill>
          </a:endParaRPr>
        </a:p>
      </dgm:t>
    </dgm:pt>
    <dgm:pt modelId="{61767F9F-E970-4A06-BB55-91966F5BA3E6}" type="parTrans" cxnId="{87AA4F83-9C89-43FE-848A-2FA8B0AF00FD}">
      <dgm:prSet/>
      <dgm:spPr/>
      <dgm:t>
        <a:bodyPr/>
        <a:lstStyle/>
        <a:p>
          <a:endParaRPr lang="en-US" sz="2800"/>
        </a:p>
      </dgm:t>
    </dgm:pt>
    <dgm:pt modelId="{B49FB362-BB8B-4608-B634-FDF4508B02F4}" type="sibTrans" cxnId="{87AA4F83-9C89-43FE-848A-2FA8B0AF00FD}">
      <dgm:prSet/>
      <dgm:spPr/>
      <dgm:t>
        <a:bodyPr/>
        <a:lstStyle/>
        <a:p>
          <a:endParaRPr lang="en-US" sz="2800"/>
        </a:p>
      </dgm:t>
    </dgm:pt>
    <dgm:pt modelId="{618BB173-C8A7-46D8-9FA6-DEF3FD6E46B3}">
      <dgm:prSet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๔</a:t>
          </a:r>
          <a:r>
            <a:rPr lang="en-US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ผู้ทรงคุณวุฒิ ไม่เกิน 3 คน</a:t>
          </a:r>
          <a:endParaRPr lang="en-US" sz="2800" dirty="0">
            <a:solidFill>
              <a:schemeClr val="tx1"/>
            </a:solidFill>
          </a:endParaRPr>
        </a:p>
      </dgm:t>
    </dgm:pt>
    <dgm:pt modelId="{CB090F58-1589-4618-A2A1-5E90DEE3EC40}" type="parTrans" cxnId="{2A3F341D-50EF-4AD3-80B1-B2ECE6DB8C29}">
      <dgm:prSet/>
      <dgm:spPr/>
      <dgm:t>
        <a:bodyPr/>
        <a:lstStyle/>
        <a:p>
          <a:endParaRPr lang="en-US" sz="2800"/>
        </a:p>
      </dgm:t>
    </dgm:pt>
    <dgm:pt modelId="{F95678BA-F27B-4B1D-98DE-AEC2780F9B2B}" type="sibTrans" cxnId="{2A3F341D-50EF-4AD3-80B1-B2ECE6DB8C29}">
      <dgm:prSet/>
      <dgm:spPr/>
      <dgm:t>
        <a:bodyPr/>
        <a:lstStyle/>
        <a:p>
          <a:endParaRPr lang="en-US" sz="2800"/>
        </a:p>
      </dgm:t>
    </dgm:pt>
    <dgm:pt modelId="{C46ACC98-22B9-43F5-8866-F991C5661E42}">
      <dgm:prSet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๕</a:t>
          </a:r>
          <a:r>
            <a:rPr lang="en-US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ผู้อำนวยการกลุ่มส่งเสริมฯ</a:t>
          </a:r>
          <a:endParaRPr lang="en-US" sz="2800" dirty="0">
            <a:solidFill>
              <a:schemeClr val="tx1"/>
            </a:solidFill>
          </a:endParaRPr>
        </a:p>
      </dgm:t>
    </dgm:pt>
    <dgm:pt modelId="{D77CDF49-ABC7-4A34-95F1-F1B3231C73D4}" type="parTrans" cxnId="{7733642C-238C-4BAA-B2E5-240A55FE4951}">
      <dgm:prSet/>
      <dgm:spPr/>
      <dgm:t>
        <a:bodyPr/>
        <a:lstStyle/>
        <a:p>
          <a:endParaRPr lang="en-US" sz="2800"/>
        </a:p>
      </dgm:t>
    </dgm:pt>
    <dgm:pt modelId="{CB4B96E0-BD69-45C6-A210-2DE989553C83}" type="sibTrans" cxnId="{7733642C-238C-4BAA-B2E5-240A55FE4951}">
      <dgm:prSet/>
      <dgm:spPr/>
      <dgm:t>
        <a:bodyPr/>
        <a:lstStyle/>
        <a:p>
          <a:endParaRPr lang="en-US" sz="2800"/>
        </a:p>
      </dgm:t>
    </dgm:pt>
    <dgm:pt modelId="{E6A02284-33B3-43C0-BBE4-8657D0C0BB27}">
      <dgm:prSet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๖</a:t>
          </a:r>
          <a:r>
            <a:rPr lang="en-US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นักวิชาการวัฒนธรรมที่ได้รับมอบหมาย</a:t>
          </a:r>
          <a:endParaRPr lang="en-US" sz="2800" dirty="0">
            <a:solidFill>
              <a:schemeClr val="tx1"/>
            </a:solidFill>
          </a:endParaRPr>
        </a:p>
      </dgm:t>
    </dgm:pt>
    <dgm:pt modelId="{0D92438D-5E55-477A-BA9C-884A8281A410}" type="parTrans" cxnId="{23E70756-A73E-4200-B8BD-DA5D9F72D2A9}">
      <dgm:prSet/>
      <dgm:spPr/>
      <dgm:t>
        <a:bodyPr/>
        <a:lstStyle/>
        <a:p>
          <a:endParaRPr lang="en-US" sz="2800"/>
        </a:p>
      </dgm:t>
    </dgm:pt>
    <dgm:pt modelId="{5AF00093-00F5-42D8-BBA5-FC625E047278}" type="sibTrans" cxnId="{23E70756-A73E-4200-B8BD-DA5D9F72D2A9}">
      <dgm:prSet/>
      <dgm:spPr/>
      <dgm:t>
        <a:bodyPr/>
        <a:lstStyle/>
        <a:p>
          <a:endParaRPr lang="en-US" sz="2800"/>
        </a:p>
      </dgm:t>
    </dgm:pt>
    <dgm:pt modelId="{BE65E48B-8E95-432C-BA52-DE68FAD3993A}" type="pres">
      <dgm:prSet presAssocID="{FBFABBBF-B0B6-4A57-A252-C9D1A91DD115}" presName="linear" presStyleCnt="0">
        <dgm:presLayoutVars>
          <dgm:dir/>
          <dgm:animLvl val="lvl"/>
          <dgm:resizeHandles val="exact"/>
        </dgm:presLayoutVars>
      </dgm:prSet>
      <dgm:spPr/>
    </dgm:pt>
    <dgm:pt modelId="{5EC557A4-D630-4481-BE66-C8F5BDF94E75}" type="pres">
      <dgm:prSet presAssocID="{0C3BF7A5-8E39-4A60-B9A2-2A8249081862}" presName="parentLin" presStyleCnt="0"/>
      <dgm:spPr/>
    </dgm:pt>
    <dgm:pt modelId="{6F942D17-414C-428C-9A1B-C2262ED365F7}" type="pres">
      <dgm:prSet presAssocID="{0C3BF7A5-8E39-4A60-B9A2-2A8249081862}" presName="parentLeftMargin" presStyleLbl="node1" presStyleIdx="0" presStyleCnt="6"/>
      <dgm:spPr/>
    </dgm:pt>
    <dgm:pt modelId="{B9B4E554-633D-433B-8C9C-68DA208EF9E2}" type="pres">
      <dgm:prSet presAssocID="{0C3BF7A5-8E39-4A60-B9A2-2A824908186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88D507D-3D63-4E01-95EC-C54DADFBB861}" type="pres">
      <dgm:prSet presAssocID="{0C3BF7A5-8E39-4A60-B9A2-2A8249081862}" presName="negativeSpace" presStyleCnt="0"/>
      <dgm:spPr/>
    </dgm:pt>
    <dgm:pt modelId="{4EACB33B-EFC7-4C2D-8890-A359D913CB83}" type="pres">
      <dgm:prSet presAssocID="{0C3BF7A5-8E39-4A60-B9A2-2A8249081862}" presName="childText" presStyleLbl="conFgAcc1" presStyleIdx="0" presStyleCnt="6">
        <dgm:presLayoutVars>
          <dgm:bulletEnabled val="1"/>
        </dgm:presLayoutVars>
      </dgm:prSet>
      <dgm:spPr/>
    </dgm:pt>
    <dgm:pt modelId="{497D88F4-C615-49E4-B5E5-A79B3887B95B}" type="pres">
      <dgm:prSet presAssocID="{57219395-9C4C-436B-ABB0-9032BAE53BD0}" presName="spaceBetweenRectangles" presStyleCnt="0"/>
      <dgm:spPr/>
    </dgm:pt>
    <dgm:pt modelId="{333D341F-24B1-4D14-B0E8-2EA9EAA2195D}" type="pres">
      <dgm:prSet presAssocID="{FA876BC6-3740-41A7-B3C5-0A166C9449C5}" presName="parentLin" presStyleCnt="0"/>
      <dgm:spPr/>
    </dgm:pt>
    <dgm:pt modelId="{944438E8-8F33-49CD-8236-63FB885034F6}" type="pres">
      <dgm:prSet presAssocID="{FA876BC6-3740-41A7-B3C5-0A166C9449C5}" presName="parentLeftMargin" presStyleLbl="node1" presStyleIdx="0" presStyleCnt="6"/>
      <dgm:spPr/>
    </dgm:pt>
    <dgm:pt modelId="{01870A84-53CB-4F98-B1E8-C1CD4AC304D5}" type="pres">
      <dgm:prSet presAssocID="{FA876BC6-3740-41A7-B3C5-0A166C9449C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06DF133-BC21-47D0-9ECE-1E8CCE8B2F93}" type="pres">
      <dgm:prSet presAssocID="{FA876BC6-3740-41A7-B3C5-0A166C9449C5}" presName="negativeSpace" presStyleCnt="0"/>
      <dgm:spPr/>
    </dgm:pt>
    <dgm:pt modelId="{B45E5C99-A898-48D6-B1CC-B8361DA78F15}" type="pres">
      <dgm:prSet presAssocID="{FA876BC6-3740-41A7-B3C5-0A166C9449C5}" presName="childText" presStyleLbl="conFgAcc1" presStyleIdx="1" presStyleCnt="6">
        <dgm:presLayoutVars>
          <dgm:bulletEnabled val="1"/>
        </dgm:presLayoutVars>
      </dgm:prSet>
      <dgm:spPr/>
    </dgm:pt>
    <dgm:pt modelId="{C690A5B0-BEA9-4B60-B397-E4946A83FD50}" type="pres">
      <dgm:prSet presAssocID="{A458A127-2FF7-4D37-8337-248BFCC5A344}" presName="spaceBetweenRectangles" presStyleCnt="0"/>
      <dgm:spPr/>
    </dgm:pt>
    <dgm:pt modelId="{19746B6C-5C46-4589-B5F3-63482C8A5CEB}" type="pres">
      <dgm:prSet presAssocID="{649C7F87-9DDF-4559-938E-C006B36B8A2E}" presName="parentLin" presStyleCnt="0"/>
      <dgm:spPr/>
    </dgm:pt>
    <dgm:pt modelId="{B7A823E8-FC75-49BB-A8FC-5BA5A2D98CAA}" type="pres">
      <dgm:prSet presAssocID="{649C7F87-9DDF-4559-938E-C006B36B8A2E}" presName="parentLeftMargin" presStyleLbl="node1" presStyleIdx="1" presStyleCnt="6"/>
      <dgm:spPr/>
    </dgm:pt>
    <dgm:pt modelId="{C4AD5974-840B-44A9-8527-ADB46654EF1C}" type="pres">
      <dgm:prSet presAssocID="{649C7F87-9DDF-4559-938E-C006B36B8A2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3589327-BB88-40FF-8559-E4905386F457}" type="pres">
      <dgm:prSet presAssocID="{649C7F87-9DDF-4559-938E-C006B36B8A2E}" presName="negativeSpace" presStyleCnt="0"/>
      <dgm:spPr/>
    </dgm:pt>
    <dgm:pt modelId="{1CBCD204-B58D-4F5C-982D-5B0BF284963B}" type="pres">
      <dgm:prSet presAssocID="{649C7F87-9DDF-4559-938E-C006B36B8A2E}" presName="childText" presStyleLbl="conFgAcc1" presStyleIdx="2" presStyleCnt="6">
        <dgm:presLayoutVars>
          <dgm:bulletEnabled val="1"/>
        </dgm:presLayoutVars>
      </dgm:prSet>
      <dgm:spPr/>
    </dgm:pt>
    <dgm:pt modelId="{CFC8255B-BCED-4E9B-9757-AAD993B95E1A}" type="pres">
      <dgm:prSet presAssocID="{B49FB362-BB8B-4608-B634-FDF4508B02F4}" presName="spaceBetweenRectangles" presStyleCnt="0"/>
      <dgm:spPr/>
    </dgm:pt>
    <dgm:pt modelId="{5017D3FC-2DA0-4991-BB0E-1B9F93304F3C}" type="pres">
      <dgm:prSet presAssocID="{618BB173-C8A7-46D8-9FA6-DEF3FD6E46B3}" presName="parentLin" presStyleCnt="0"/>
      <dgm:spPr/>
    </dgm:pt>
    <dgm:pt modelId="{DC22A0E7-22CC-4C94-BC2F-0A6E38B31378}" type="pres">
      <dgm:prSet presAssocID="{618BB173-C8A7-46D8-9FA6-DEF3FD6E46B3}" presName="parentLeftMargin" presStyleLbl="node1" presStyleIdx="2" presStyleCnt="6"/>
      <dgm:spPr/>
    </dgm:pt>
    <dgm:pt modelId="{45E45A52-531D-4DF3-82EB-D927EFAC473C}" type="pres">
      <dgm:prSet presAssocID="{618BB173-C8A7-46D8-9FA6-DEF3FD6E46B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FD93E32-62CE-48BB-A3DF-B5D3BB92602C}" type="pres">
      <dgm:prSet presAssocID="{618BB173-C8A7-46D8-9FA6-DEF3FD6E46B3}" presName="negativeSpace" presStyleCnt="0"/>
      <dgm:spPr/>
    </dgm:pt>
    <dgm:pt modelId="{5FE902CE-D8D8-4477-806A-11E766192E06}" type="pres">
      <dgm:prSet presAssocID="{618BB173-C8A7-46D8-9FA6-DEF3FD6E46B3}" presName="childText" presStyleLbl="conFgAcc1" presStyleIdx="3" presStyleCnt="6">
        <dgm:presLayoutVars>
          <dgm:bulletEnabled val="1"/>
        </dgm:presLayoutVars>
      </dgm:prSet>
      <dgm:spPr/>
    </dgm:pt>
    <dgm:pt modelId="{34095ECB-E200-442A-B063-ECB4C50ECD7F}" type="pres">
      <dgm:prSet presAssocID="{F95678BA-F27B-4B1D-98DE-AEC2780F9B2B}" presName="spaceBetweenRectangles" presStyleCnt="0"/>
      <dgm:spPr/>
    </dgm:pt>
    <dgm:pt modelId="{573B3A60-6D83-48B9-9810-017C57D7E780}" type="pres">
      <dgm:prSet presAssocID="{C46ACC98-22B9-43F5-8866-F991C5661E42}" presName="parentLin" presStyleCnt="0"/>
      <dgm:spPr/>
    </dgm:pt>
    <dgm:pt modelId="{AA88E406-DEE9-495B-A3B2-72BD061F284D}" type="pres">
      <dgm:prSet presAssocID="{C46ACC98-22B9-43F5-8866-F991C5661E42}" presName="parentLeftMargin" presStyleLbl="node1" presStyleIdx="3" presStyleCnt="6"/>
      <dgm:spPr/>
    </dgm:pt>
    <dgm:pt modelId="{339613EA-FD98-4EC3-98F5-2787B2A7CA83}" type="pres">
      <dgm:prSet presAssocID="{C46ACC98-22B9-43F5-8866-F991C5661E4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9E57459-5005-47C1-8EC0-C8C2875E69AE}" type="pres">
      <dgm:prSet presAssocID="{C46ACC98-22B9-43F5-8866-F991C5661E42}" presName="negativeSpace" presStyleCnt="0"/>
      <dgm:spPr/>
    </dgm:pt>
    <dgm:pt modelId="{9DB54993-6B4B-4C92-BF2F-DB50A86DF6E1}" type="pres">
      <dgm:prSet presAssocID="{C46ACC98-22B9-43F5-8866-F991C5661E42}" presName="childText" presStyleLbl="conFgAcc1" presStyleIdx="4" presStyleCnt="6">
        <dgm:presLayoutVars>
          <dgm:bulletEnabled val="1"/>
        </dgm:presLayoutVars>
      </dgm:prSet>
      <dgm:spPr/>
    </dgm:pt>
    <dgm:pt modelId="{78EDCD82-D04C-4EFE-8A58-CE6157DF8288}" type="pres">
      <dgm:prSet presAssocID="{CB4B96E0-BD69-45C6-A210-2DE989553C83}" presName="spaceBetweenRectangles" presStyleCnt="0"/>
      <dgm:spPr/>
    </dgm:pt>
    <dgm:pt modelId="{6CCC47F9-B2BE-4ACC-914D-3AF7AEF4E74D}" type="pres">
      <dgm:prSet presAssocID="{E6A02284-33B3-43C0-BBE4-8657D0C0BB27}" presName="parentLin" presStyleCnt="0"/>
      <dgm:spPr/>
    </dgm:pt>
    <dgm:pt modelId="{93D2D063-D07B-4CF7-BC72-F57768CC02AE}" type="pres">
      <dgm:prSet presAssocID="{E6A02284-33B3-43C0-BBE4-8657D0C0BB27}" presName="parentLeftMargin" presStyleLbl="node1" presStyleIdx="4" presStyleCnt="6"/>
      <dgm:spPr/>
    </dgm:pt>
    <dgm:pt modelId="{C5486C85-7B2E-4988-8594-FFF6EF5AC011}" type="pres">
      <dgm:prSet presAssocID="{E6A02284-33B3-43C0-BBE4-8657D0C0BB27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74C8720-4743-4C42-A41D-4485AB73E656}" type="pres">
      <dgm:prSet presAssocID="{E6A02284-33B3-43C0-BBE4-8657D0C0BB27}" presName="negativeSpace" presStyleCnt="0"/>
      <dgm:spPr/>
    </dgm:pt>
    <dgm:pt modelId="{22350DC9-E336-4A2D-9303-27E87459902D}" type="pres">
      <dgm:prSet presAssocID="{E6A02284-33B3-43C0-BBE4-8657D0C0BB27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8FD9611-DD65-4E2A-BDE1-517B73EF4B6F}" type="presOf" srcId="{C46ACC98-22B9-43F5-8866-F991C5661E42}" destId="{339613EA-FD98-4EC3-98F5-2787B2A7CA83}" srcOrd="1" destOrd="0" presId="urn:microsoft.com/office/officeart/2005/8/layout/list1"/>
    <dgm:cxn modelId="{2A3F341D-50EF-4AD3-80B1-B2ECE6DB8C29}" srcId="{FBFABBBF-B0B6-4A57-A252-C9D1A91DD115}" destId="{618BB173-C8A7-46D8-9FA6-DEF3FD6E46B3}" srcOrd="3" destOrd="0" parTransId="{CB090F58-1589-4618-A2A1-5E90DEE3EC40}" sibTransId="{F95678BA-F27B-4B1D-98DE-AEC2780F9B2B}"/>
    <dgm:cxn modelId="{7733642C-238C-4BAA-B2E5-240A55FE4951}" srcId="{FBFABBBF-B0B6-4A57-A252-C9D1A91DD115}" destId="{C46ACC98-22B9-43F5-8866-F991C5661E42}" srcOrd="4" destOrd="0" parTransId="{D77CDF49-ABC7-4A34-95F1-F1B3231C73D4}" sibTransId="{CB4B96E0-BD69-45C6-A210-2DE989553C83}"/>
    <dgm:cxn modelId="{16349833-6FC2-4DE3-8F0F-1042CBF5E1ED}" type="presOf" srcId="{FBFABBBF-B0B6-4A57-A252-C9D1A91DD115}" destId="{BE65E48B-8E95-432C-BA52-DE68FAD3993A}" srcOrd="0" destOrd="0" presId="urn:microsoft.com/office/officeart/2005/8/layout/list1"/>
    <dgm:cxn modelId="{E0475443-5600-4F43-991E-ED0F13159B5B}" type="presOf" srcId="{649C7F87-9DDF-4559-938E-C006B36B8A2E}" destId="{B7A823E8-FC75-49BB-A8FC-5BA5A2D98CAA}" srcOrd="0" destOrd="0" presId="urn:microsoft.com/office/officeart/2005/8/layout/list1"/>
    <dgm:cxn modelId="{6D72FE68-794F-4F8B-BF34-57F11932273F}" type="presOf" srcId="{0C3BF7A5-8E39-4A60-B9A2-2A8249081862}" destId="{6F942D17-414C-428C-9A1B-C2262ED365F7}" srcOrd="0" destOrd="0" presId="urn:microsoft.com/office/officeart/2005/8/layout/list1"/>
    <dgm:cxn modelId="{23E70756-A73E-4200-B8BD-DA5D9F72D2A9}" srcId="{FBFABBBF-B0B6-4A57-A252-C9D1A91DD115}" destId="{E6A02284-33B3-43C0-BBE4-8657D0C0BB27}" srcOrd="5" destOrd="0" parTransId="{0D92438D-5E55-477A-BA9C-884A8281A410}" sibTransId="{5AF00093-00F5-42D8-BBA5-FC625E047278}"/>
    <dgm:cxn modelId="{F1579B7D-DAFC-4EB9-ACAF-22BE90AFEDF2}" type="presOf" srcId="{618BB173-C8A7-46D8-9FA6-DEF3FD6E46B3}" destId="{DC22A0E7-22CC-4C94-BC2F-0A6E38B31378}" srcOrd="0" destOrd="0" presId="urn:microsoft.com/office/officeart/2005/8/layout/list1"/>
    <dgm:cxn modelId="{80690182-18D2-44CC-9E23-73455E432654}" type="presOf" srcId="{FA876BC6-3740-41A7-B3C5-0A166C9449C5}" destId="{01870A84-53CB-4F98-B1E8-C1CD4AC304D5}" srcOrd="1" destOrd="0" presId="urn:microsoft.com/office/officeart/2005/8/layout/list1"/>
    <dgm:cxn modelId="{87AA4F83-9C89-43FE-848A-2FA8B0AF00FD}" srcId="{FBFABBBF-B0B6-4A57-A252-C9D1A91DD115}" destId="{649C7F87-9DDF-4559-938E-C006B36B8A2E}" srcOrd="2" destOrd="0" parTransId="{61767F9F-E970-4A06-BB55-91966F5BA3E6}" sibTransId="{B49FB362-BB8B-4608-B634-FDF4508B02F4}"/>
    <dgm:cxn modelId="{8E171684-10CB-41B9-94AE-27A471497654}" type="presOf" srcId="{649C7F87-9DDF-4559-938E-C006B36B8A2E}" destId="{C4AD5974-840B-44A9-8527-ADB46654EF1C}" srcOrd="1" destOrd="0" presId="urn:microsoft.com/office/officeart/2005/8/layout/list1"/>
    <dgm:cxn modelId="{BE069C84-6089-4D4D-BDA4-527B11371A6E}" type="presOf" srcId="{0C3BF7A5-8E39-4A60-B9A2-2A8249081862}" destId="{B9B4E554-633D-433B-8C9C-68DA208EF9E2}" srcOrd="1" destOrd="0" presId="urn:microsoft.com/office/officeart/2005/8/layout/list1"/>
    <dgm:cxn modelId="{5F0006AA-66F9-494C-B267-0159FE485C46}" srcId="{FBFABBBF-B0B6-4A57-A252-C9D1A91DD115}" destId="{0C3BF7A5-8E39-4A60-B9A2-2A8249081862}" srcOrd="0" destOrd="0" parTransId="{374F8797-7F06-4AA2-B982-B2BB8DE99941}" sibTransId="{57219395-9C4C-436B-ABB0-9032BAE53BD0}"/>
    <dgm:cxn modelId="{A677A9AA-81A3-4607-A47E-E489FD0C8F0F}" srcId="{FBFABBBF-B0B6-4A57-A252-C9D1A91DD115}" destId="{FA876BC6-3740-41A7-B3C5-0A166C9449C5}" srcOrd="1" destOrd="0" parTransId="{A998986C-C59E-43FD-93C0-0D4E80A77BD7}" sibTransId="{A458A127-2FF7-4D37-8337-248BFCC5A344}"/>
    <dgm:cxn modelId="{C6AA8FB6-53D3-456D-843D-C89F9E44CAF2}" type="presOf" srcId="{E6A02284-33B3-43C0-BBE4-8657D0C0BB27}" destId="{93D2D063-D07B-4CF7-BC72-F57768CC02AE}" srcOrd="0" destOrd="0" presId="urn:microsoft.com/office/officeart/2005/8/layout/list1"/>
    <dgm:cxn modelId="{EB09C0BF-A56B-45A3-B20D-82D876FD70FC}" type="presOf" srcId="{618BB173-C8A7-46D8-9FA6-DEF3FD6E46B3}" destId="{45E45A52-531D-4DF3-82EB-D927EFAC473C}" srcOrd="1" destOrd="0" presId="urn:microsoft.com/office/officeart/2005/8/layout/list1"/>
    <dgm:cxn modelId="{D29529D8-2A0F-438C-B27B-573BA65B868A}" type="presOf" srcId="{FA876BC6-3740-41A7-B3C5-0A166C9449C5}" destId="{944438E8-8F33-49CD-8236-63FB885034F6}" srcOrd="0" destOrd="0" presId="urn:microsoft.com/office/officeart/2005/8/layout/list1"/>
    <dgm:cxn modelId="{0B0A06F3-D39A-4D05-AAF7-23F655B66F2D}" type="presOf" srcId="{E6A02284-33B3-43C0-BBE4-8657D0C0BB27}" destId="{C5486C85-7B2E-4988-8594-FFF6EF5AC011}" srcOrd="1" destOrd="0" presId="urn:microsoft.com/office/officeart/2005/8/layout/list1"/>
    <dgm:cxn modelId="{7055E7F4-A904-47E3-8233-146E1ED978B2}" type="presOf" srcId="{C46ACC98-22B9-43F5-8866-F991C5661E42}" destId="{AA88E406-DEE9-495B-A3B2-72BD061F284D}" srcOrd="0" destOrd="0" presId="urn:microsoft.com/office/officeart/2005/8/layout/list1"/>
    <dgm:cxn modelId="{3BC4FDA6-2DDE-4C58-BCDC-3D5E238F6984}" type="presParOf" srcId="{BE65E48B-8E95-432C-BA52-DE68FAD3993A}" destId="{5EC557A4-D630-4481-BE66-C8F5BDF94E75}" srcOrd="0" destOrd="0" presId="urn:microsoft.com/office/officeart/2005/8/layout/list1"/>
    <dgm:cxn modelId="{DFC9566F-E1BD-4DD4-81ED-BB2F4D1FDF06}" type="presParOf" srcId="{5EC557A4-D630-4481-BE66-C8F5BDF94E75}" destId="{6F942D17-414C-428C-9A1B-C2262ED365F7}" srcOrd="0" destOrd="0" presId="urn:microsoft.com/office/officeart/2005/8/layout/list1"/>
    <dgm:cxn modelId="{3E1572CF-9712-4377-9BFC-948AA5119410}" type="presParOf" srcId="{5EC557A4-D630-4481-BE66-C8F5BDF94E75}" destId="{B9B4E554-633D-433B-8C9C-68DA208EF9E2}" srcOrd="1" destOrd="0" presId="urn:microsoft.com/office/officeart/2005/8/layout/list1"/>
    <dgm:cxn modelId="{5092C672-5F54-4E54-A716-D4974FC9D809}" type="presParOf" srcId="{BE65E48B-8E95-432C-BA52-DE68FAD3993A}" destId="{188D507D-3D63-4E01-95EC-C54DADFBB861}" srcOrd="1" destOrd="0" presId="urn:microsoft.com/office/officeart/2005/8/layout/list1"/>
    <dgm:cxn modelId="{C2BD2E13-843D-4D41-BCF1-3CDC0F739953}" type="presParOf" srcId="{BE65E48B-8E95-432C-BA52-DE68FAD3993A}" destId="{4EACB33B-EFC7-4C2D-8890-A359D913CB83}" srcOrd="2" destOrd="0" presId="urn:microsoft.com/office/officeart/2005/8/layout/list1"/>
    <dgm:cxn modelId="{1F094E95-3883-4580-816F-1F02ACACBF51}" type="presParOf" srcId="{BE65E48B-8E95-432C-BA52-DE68FAD3993A}" destId="{497D88F4-C615-49E4-B5E5-A79B3887B95B}" srcOrd="3" destOrd="0" presId="urn:microsoft.com/office/officeart/2005/8/layout/list1"/>
    <dgm:cxn modelId="{4524C9DA-93A0-4571-A5A9-5416898DC13E}" type="presParOf" srcId="{BE65E48B-8E95-432C-BA52-DE68FAD3993A}" destId="{333D341F-24B1-4D14-B0E8-2EA9EAA2195D}" srcOrd="4" destOrd="0" presId="urn:microsoft.com/office/officeart/2005/8/layout/list1"/>
    <dgm:cxn modelId="{F1E07AAD-0CD1-48FC-82F0-F1D5076FA3DA}" type="presParOf" srcId="{333D341F-24B1-4D14-B0E8-2EA9EAA2195D}" destId="{944438E8-8F33-49CD-8236-63FB885034F6}" srcOrd="0" destOrd="0" presId="urn:microsoft.com/office/officeart/2005/8/layout/list1"/>
    <dgm:cxn modelId="{A06A8C90-43BB-4A15-B306-C75A8EE1B0EA}" type="presParOf" srcId="{333D341F-24B1-4D14-B0E8-2EA9EAA2195D}" destId="{01870A84-53CB-4F98-B1E8-C1CD4AC304D5}" srcOrd="1" destOrd="0" presId="urn:microsoft.com/office/officeart/2005/8/layout/list1"/>
    <dgm:cxn modelId="{DB342B43-44DA-4D14-B8A4-98BE1B6A2090}" type="presParOf" srcId="{BE65E48B-8E95-432C-BA52-DE68FAD3993A}" destId="{A06DF133-BC21-47D0-9ECE-1E8CCE8B2F93}" srcOrd="5" destOrd="0" presId="urn:microsoft.com/office/officeart/2005/8/layout/list1"/>
    <dgm:cxn modelId="{D7C6CF3F-D386-4D94-A88F-0748C7DB58C7}" type="presParOf" srcId="{BE65E48B-8E95-432C-BA52-DE68FAD3993A}" destId="{B45E5C99-A898-48D6-B1CC-B8361DA78F15}" srcOrd="6" destOrd="0" presId="urn:microsoft.com/office/officeart/2005/8/layout/list1"/>
    <dgm:cxn modelId="{7076191A-56D2-49EE-94D1-BA12DB649BD6}" type="presParOf" srcId="{BE65E48B-8E95-432C-BA52-DE68FAD3993A}" destId="{C690A5B0-BEA9-4B60-B397-E4946A83FD50}" srcOrd="7" destOrd="0" presId="urn:microsoft.com/office/officeart/2005/8/layout/list1"/>
    <dgm:cxn modelId="{F426081B-4198-4D83-91C6-7E5FC6052DCD}" type="presParOf" srcId="{BE65E48B-8E95-432C-BA52-DE68FAD3993A}" destId="{19746B6C-5C46-4589-B5F3-63482C8A5CEB}" srcOrd="8" destOrd="0" presId="urn:microsoft.com/office/officeart/2005/8/layout/list1"/>
    <dgm:cxn modelId="{1D896A0A-8DEA-461E-805C-CFF0965E2381}" type="presParOf" srcId="{19746B6C-5C46-4589-B5F3-63482C8A5CEB}" destId="{B7A823E8-FC75-49BB-A8FC-5BA5A2D98CAA}" srcOrd="0" destOrd="0" presId="urn:microsoft.com/office/officeart/2005/8/layout/list1"/>
    <dgm:cxn modelId="{180657F4-12D2-4D5B-AD84-AE59134786CE}" type="presParOf" srcId="{19746B6C-5C46-4589-B5F3-63482C8A5CEB}" destId="{C4AD5974-840B-44A9-8527-ADB46654EF1C}" srcOrd="1" destOrd="0" presId="urn:microsoft.com/office/officeart/2005/8/layout/list1"/>
    <dgm:cxn modelId="{7780348E-350C-4A15-9F4D-777354A94184}" type="presParOf" srcId="{BE65E48B-8E95-432C-BA52-DE68FAD3993A}" destId="{F3589327-BB88-40FF-8559-E4905386F457}" srcOrd="9" destOrd="0" presId="urn:microsoft.com/office/officeart/2005/8/layout/list1"/>
    <dgm:cxn modelId="{BBD5E239-7FCE-45C0-B721-D7B262EA2290}" type="presParOf" srcId="{BE65E48B-8E95-432C-BA52-DE68FAD3993A}" destId="{1CBCD204-B58D-4F5C-982D-5B0BF284963B}" srcOrd="10" destOrd="0" presId="urn:microsoft.com/office/officeart/2005/8/layout/list1"/>
    <dgm:cxn modelId="{E71E130D-668C-4F64-B59A-71B6CCD7E5B5}" type="presParOf" srcId="{BE65E48B-8E95-432C-BA52-DE68FAD3993A}" destId="{CFC8255B-BCED-4E9B-9757-AAD993B95E1A}" srcOrd="11" destOrd="0" presId="urn:microsoft.com/office/officeart/2005/8/layout/list1"/>
    <dgm:cxn modelId="{94984F2E-2E32-4C32-8B73-052FCAD794EE}" type="presParOf" srcId="{BE65E48B-8E95-432C-BA52-DE68FAD3993A}" destId="{5017D3FC-2DA0-4991-BB0E-1B9F93304F3C}" srcOrd="12" destOrd="0" presId="urn:microsoft.com/office/officeart/2005/8/layout/list1"/>
    <dgm:cxn modelId="{40273587-026D-44EC-8B7B-27F484ADD00E}" type="presParOf" srcId="{5017D3FC-2DA0-4991-BB0E-1B9F93304F3C}" destId="{DC22A0E7-22CC-4C94-BC2F-0A6E38B31378}" srcOrd="0" destOrd="0" presId="urn:microsoft.com/office/officeart/2005/8/layout/list1"/>
    <dgm:cxn modelId="{7EA7B235-BA62-43A1-AA66-ED130BEC00B3}" type="presParOf" srcId="{5017D3FC-2DA0-4991-BB0E-1B9F93304F3C}" destId="{45E45A52-531D-4DF3-82EB-D927EFAC473C}" srcOrd="1" destOrd="0" presId="urn:microsoft.com/office/officeart/2005/8/layout/list1"/>
    <dgm:cxn modelId="{BF0BFBAA-BE91-433F-9AB5-E71F75801F1A}" type="presParOf" srcId="{BE65E48B-8E95-432C-BA52-DE68FAD3993A}" destId="{FFD93E32-62CE-48BB-A3DF-B5D3BB92602C}" srcOrd="13" destOrd="0" presId="urn:microsoft.com/office/officeart/2005/8/layout/list1"/>
    <dgm:cxn modelId="{78188C2C-4A0D-4F79-BCF6-BBFAF2113CF8}" type="presParOf" srcId="{BE65E48B-8E95-432C-BA52-DE68FAD3993A}" destId="{5FE902CE-D8D8-4477-806A-11E766192E06}" srcOrd="14" destOrd="0" presId="urn:microsoft.com/office/officeart/2005/8/layout/list1"/>
    <dgm:cxn modelId="{2C76803F-166C-425D-A35A-21BE680ABF0F}" type="presParOf" srcId="{BE65E48B-8E95-432C-BA52-DE68FAD3993A}" destId="{34095ECB-E200-442A-B063-ECB4C50ECD7F}" srcOrd="15" destOrd="0" presId="urn:microsoft.com/office/officeart/2005/8/layout/list1"/>
    <dgm:cxn modelId="{3BFC555E-528D-4451-8DEA-2DE69C55603E}" type="presParOf" srcId="{BE65E48B-8E95-432C-BA52-DE68FAD3993A}" destId="{573B3A60-6D83-48B9-9810-017C57D7E780}" srcOrd="16" destOrd="0" presId="urn:microsoft.com/office/officeart/2005/8/layout/list1"/>
    <dgm:cxn modelId="{56A216B3-D08B-46E7-A80F-1F8EE099BA5D}" type="presParOf" srcId="{573B3A60-6D83-48B9-9810-017C57D7E780}" destId="{AA88E406-DEE9-495B-A3B2-72BD061F284D}" srcOrd="0" destOrd="0" presId="urn:microsoft.com/office/officeart/2005/8/layout/list1"/>
    <dgm:cxn modelId="{03608DA9-45D8-40FE-B09D-CB255E81696E}" type="presParOf" srcId="{573B3A60-6D83-48B9-9810-017C57D7E780}" destId="{339613EA-FD98-4EC3-98F5-2787B2A7CA83}" srcOrd="1" destOrd="0" presId="urn:microsoft.com/office/officeart/2005/8/layout/list1"/>
    <dgm:cxn modelId="{08D64CC6-2400-4A22-B67E-38C3F3E51F1F}" type="presParOf" srcId="{BE65E48B-8E95-432C-BA52-DE68FAD3993A}" destId="{99E57459-5005-47C1-8EC0-C8C2875E69AE}" srcOrd="17" destOrd="0" presId="urn:microsoft.com/office/officeart/2005/8/layout/list1"/>
    <dgm:cxn modelId="{215D6D4B-0214-4EFD-9394-BD1DAB314C1F}" type="presParOf" srcId="{BE65E48B-8E95-432C-BA52-DE68FAD3993A}" destId="{9DB54993-6B4B-4C92-BF2F-DB50A86DF6E1}" srcOrd="18" destOrd="0" presId="urn:microsoft.com/office/officeart/2005/8/layout/list1"/>
    <dgm:cxn modelId="{DF5D4238-FF55-4965-ABE7-AA6912EFC340}" type="presParOf" srcId="{BE65E48B-8E95-432C-BA52-DE68FAD3993A}" destId="{78EDCD82-D04C-4EFE-8A58-CE6157DF8288}" srcOrd="19" destOrd="0" presId="urn:microsoft.com/office/officeart/2005/8/layout/list1"/>
    <dgm:cxn modelId="{58AC9720-B35D-40AC-B8D6-E85325DEA646}" type="presParOf" srcId="{BE65E48B-8E95-432C-BA52-DE68FAD3993A}" destId="{6CCC47F9-B2BE-4ACC-914D-3AF7AEF4E74D}" srcOrd="20" destOrd="0" presId="urn:microsoft.com/office/officeart/2005/8/layout/list1"/>
    <dgm:cxn modelId="{FDDE53B3-9C7B-43A6-9330-1362E76A1F46}" type="presParOf" srcId="{6CCC47F9-B2BE-4ACC-914D-3AF7AEF4E74D}" destId="{93D2D063-D07B-4CF7-BC72-F57768CC02AE}" srcOrd="0" destOrd="0" presId="urn:microsoft.com/office/officeart/2005/8/layout/list1"/>
    <dgm:cxn modelId="{A228A76F-9FB1-484E-BDF9-182D876F6959}" type="presParOf" srcId="{6CCC47F9-B2BE-4ACC-914D-3AF7AEF4E74D}" destId="{C5486C85-7B2E-4988-8594-FFF6EF5AC011}" srcOrd="1" destOrd="0" presId="urn:microsoft.com/office/officeart/2005/8/layout/list1"/>
    <dgm:cxn modelId="{7AD7D99A-E1C0-4635-9303-E87AB7261D4D}" type="presParOf" srcId="{BE65E48B-8E95-432C-BA52-DE68FAD3993A}" destId="{474C8720-4743-4C42-A41D-4485AB73E656}" srcOrd="21" destOrd="0" presId="urn:microsoft.com/office/officeart/2005/8/layout/list1"/>
    <dgm:cxn modelId="{1A8FC990-3F92-4979-BA17-F2BE2AF07671}" type="presParOf" srcId="{BE65E48B-8E95-432C-BA52-DE68FAD3993A}" destId="{22350DC9-E336-4A2D-9303-27E87459902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93C2F3-6167-4428-B34B-83CD1476D313}" type="doc">
      <dgm:prSet loTypeId="urn:microsoft.com/office/officeart/2005/8/layout/pyramid3" loCatId="pyramid" qsTypeId="urn:microsoft.com/office/officeart/2005/8/quickstyle/simple5" qsCatId="simple" csTypeId="urn:microsoft.com/office/officeart/2005/8/colors/colorful5" csCatId="colorful" phldr="1"/>
      <dgm:spPr/>
    </dgm:pt>
    <dgm:pt modelId="{6C809E0C-D0D9-413F-87B4-3D57A96BB34D}">
      <dgm:prSet phldrT="[Text]" custT="1"/>
      <dgm:spPr/>
      <dgm:t>
        <a:bodyPr/>
        <a:lstStyle/>
        <a:p>
          <a:pPr algn="ctr"/>
          <a:endParaRPr lang="en-US" sz="2000" b="1" dirty="0"/>
        </a:p>
      </dgm:t>
    </dgm:pt>
    <dgm:pt modelId="{C8567301-ABED-47FE-BDB4-797BD99C96D2}" type="parTrans" cxnId="{454FA73F-C771-4447-B6A7-DE8D23ABD0F8}">
      <dgm:prSet/>
      <dgm:spPr/>
      <dgm:t>
        <a:bodyPr/>
        <a:lstStyle/>
        <a:p>
          <a:pPr algn="l"/>
          <a:endParaRPr lang="en-US" sz="2400" b="1"/>
        </a:p>
      </dgm:t>
    </dgm:pt>
    <dgm:pt modelId="{660C600F-FBED-4B60-9A57-65AF556BCB26}" type="sibTrans" cxnId="{454FA73F-C771-4447-B6A7-DE8D23ABD0F8}">
      <dgm:prSet/>
      <dgm:spPr/>
      <dgm:t>
        <a:bodyPr/>
        <a:lstStyle/>
        <a:p>
          <a:pPr algn="l"/>
          <a:endParaRPr lang="en-US" sz="2400" b="1"/>
        </a:p>
      </dgm:t>
    </dgm:pt>
    <dgm:pt modelId="{7340F45B-C22D-452B-B7C3-B00CFC4EDD9F}">
      <dgm:prSet phldrT="[Text]" custT="1"/>
      <dgm:spPr/>
      <dgm:t>
        <a:bodyPr/>
        <a:lstStyle/>
        <a:p>
          <a:pPr algn="ctr"/>
          <a:endParaRPr lang="en-US" sz="2000" b="1" dirty="0"/>
        </a:p>
      </dgm:t>
    </dgm:pt>
    <dgm:pt modelId="{518754DC-D490-4C94-997F-016642A993D3}" type="parTrans" cxnId="{3823ACD3-18FD-426D-945C-7AB03E34FA92}">
      <dgm:prSet/>
      <dgm:spPr/>
      <dgm:t>
        <a:bodyPr/>
        <a:lstStyle/>
        <a:p>
          <a:pPr algn="l"/>
          <a:endParaRPr lang="en-US" sz="2400" b="1"/>
        </a:p>
      </dgm:t>
    </dgm:pt>
    <dgm:pt modelId="{6390A01A-1F22-4398-A8D0-EBC9046A2CA6}" type="sibTrans" cxnId="{3823ACD3-18FD-426D-945C-7AB03E34FA92}">
      <dgm:prSet/>
      <dgm:spPr/>
      <dgm:t>
        <a:bodyPr/>
        <a:lstStyle/>
        <a:p>
          <a:pPr algn="l"/>
          <a:endParaRPr lang="en-US" sz="2400" b="1"/>
        </a:p>
      </dgm:t>
    </dgm:pt>
    <dgm:pt modelId="{3274450D-87BB-46C2-8958-835217FCC577}">
      <dgm:prSet custT="1"/>
      <dgm:spPr/>
      <dgm:t>
        <a:bodyPr/>
        <a:lstStyle/>
        <a:p>
          <a:pPr algn="ctr">
            <a:buNone/>
          </a:pPr>
          <a:r>
            <a:rPr lang="th-TH" sz="2000" b="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rPr>
            <a:t>ตรวจสอบ ติดตาม ประเมินผล ตามที่คณะทำงานขับเคลื่อนองค์กร ชุมชน และอำเภอคุณธรรม ระดับอำเภอ ดำเนินการหรือที่ได้รายงานผลต่อคณะอนุกรรมการส่งเสริมคุณธรรมจังหวัด</a:t>
          </a:r>
          <a:endParaRPr lang="en-US" sz="20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B4736B1-9AEB-4AFF-AFAC-6F1D8A9DB508}" type="parTrans" cxnId="{3F024065-1DE0-41EB-A3CB-104EBAC93CEB}">
      <dgm:prSet/>
      <dgm:spPr/>
      <dgm:t>
        <a:bodyPr/>
        <a:lstStyle/>
        <a:p>
          <a:endParaRPr lang="en-US"/>
        </a:p>
      </dgm:t>
    </dgm:pt>
    <dgm:pt modelId="{F0AF6C79-10CF-4C61-AD4B-DAB1F76A2F13}" type="sibTrans" cxnId="{3F024065-1DE0-41EB-A3CB-104EBAC93CEB}">
      <dgm:prSet/>
      <dgm:spPr/>
      <dgm:t>
        <a:bodyPr/>
        <a:lstStyle/>
        <a:p>
          <a:endParaRPr lang="en-US"/>
        </a:p>
      </dgm:t>
    </dgm:pt>
    <dgm:pt modelId="{FB3BE2DD-1E94-4921-9785-1518EB8BC6A8}">
      <dgm:prSet/>
      <dgm:spPr/>
      <dgm:t>
        <a:bodyPr/>
        <a:lstStyle/>
        <a:p>
          <a:endParaRPr lang="en-US"/>
        </a:p>
      </dgm:t>
    </dgm:pt>
    <dgm:pt modelId="{6DF82B46-AE5E-4BA1-8CE6-2125F7E2FAC9}" type="parTrans" cxnId="{7C292863-A5B6-4371-867F-E3AA1E82D80F}">
      <dgm:prSet/>
      <dgm:spPr/>
      <dgm:t>
        <a:bodyPr/>
        <a:lstStyle/>
        <a:p>
          <a:endParaRPr lang="en-US"/>
        </a:p>
      </dgm:t>
    </dgm:pt>
    <dgm:pt modelId="{26F18EDA-72C2-4806-AA09-41A562BA3053}" type="sibTrans" cxnId="{7C292863-A5B6-4371-867F-E3AA1E82D80F}">
      <dgm:prSet/>
      <dgm:spPr/>
      <dgm:t>
        <a:bodyPr/>
        <a:lstStyle/>
        <a:p>
          <a:endParaRPr lang="en-US"/>
        </a:p>
      </dgm:t>
    </dgm:pt>
    <dgm:pt modelId="{D0F50EA5-1434-4167-9C94-6A66EF3F5676}">
      <dgm:prSet custT="1"/>
      <dgm:spPr/>
      <dgm:t>
        <a:bodyPr/>
        <a:lstStyle/>
        <a:p>
          <a:pPr algn="l">
            <a:buNone/>
          </a:pPr>
          <a:r>
            <a:rPr lang="th-TH" sz="2000" b="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rPr>
            <a:t>ปฏิบัติหน้าที่อื่น ๆ ตามที่คณะอนุกรรมการส่งเสริมคุณธรรมจังหวัดมอบหมาย</a:t>
          </a:r>
          <a:endParaRPr lang="en-US" sz="20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2638C3B-AA9C-44E8-BD94-539E5D84A844}" type="parTrans" cxnId="{746D2A88-55D4-45E0-BAE1-3F06F4AF2CC6}">
      <dgm:prSet/>
      <dgm:spPr/>
      <dgm:t>
        <a:bodyPr/>
        <a:lstStyle/>
        <a:p>
          <a:endParaRPr lang="en-US"/>
        </a:p>
      </dgm:t>
    </dgm:pt>
    <dgm:pt modelId="{417DD872-0752-4A55-8DCD-BFF93B7BAE4C}" type="sibTrans" cxnId="{746D2A88-55D4-45E0-BAE1-3F06F4AF2CC6}">
      <dgm:prSet/>
      <dgm:spPr/>
      <dgm:t>
        <a:bodyPr/>
        <a:lstStyle/>
        <a:p>
          <a:endParaRPr lang="en-US"/>
        </a:p>
      </dgm:t>
    </dgm:pt>
    <dgm:pt modelId="{316072D5-2B66-4304-A653-5F01B903AF85}">
      <dgm:prSet custT="1"/>
      <dgm:spPr/>
      <dgm:t>
        <a:bodyPr/>
        <a:lstStyle/>
        <a:p>
          <a:pPr algn="ctr">
            <a:buNone/>
          </a:pPr>
          <a:r>
            <a:rPr lang="th-TH" sz="2000" b="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rPr>
            <a:t>ตรวจสอบ ติดตาม ประเมินผล ตามที่คณะอนุกรรมการส่งเสริมคุณธรรมจังหวัดมอบหมาย</a:t>
          </a:r>
        </a:p>
      </dgm:t>
    </dgm:pt>
    <dgm:pt modelId="{569582A1-5312-4C4F-BCE7-3C2E0BA4E1C4}" type="parTrans" cxnId="{4F1368AA-7F79-41A9-8D53-534033A86A32}">
      <dgm:prSet/>
      <dgm:spPr/>
      <dgm:t>
        <a:bodyPr/>
        <a:lstStyle/>
        <a:p>
          <a:endParaRPr lang="en-US"/>
        </a:p>
      </dgm:t>
    </dgm:pt>
    <dgm:pt modelId="{23C73319-4D61-460E-8E4E-03C3B889B90F}" type="sibTrans" cxnId="{4F1368AA-7F79-41A9-8D53-534033A86A32}">
      <dgm:prSet/>
      <dgm:spPr/>
      <dgm:t>
        <a:bodyPr/>
        <a:lstStyle/>
        <a:p>
          <a:endParaRPr lang="en-US"/>
        </a:p>
      </dgm:t>
    </dgm:pt>
    <dgm:pt modelId="{F3847F8C-8A86-4963-953B-38FE57458313}" type="pres">
      <dgm:prSet presAssocID="{E393C2F3-6167-4428-B34B-83CD1476D313}" presName="Name0" presStyleCnt="0">
        <dgm:presLayoutVars>
          <dgm:dir/>
          <dgm:animLvl val="lvl"/>
          <dgm:resizeHandles val="exact"/>
        </dgm:presLayoutVars>
      </dgm:prSet>
      <dgm:spPr/>
    </dgm:pt>
    <dgm:pt modelId="{4EA37AAA-1545-488D-BD0E-59F36DB0C75F}" type="pres">
      <dgm:prSet presAssocID="{6C809E0C-D0D9-413F-87B4-3D57A96BB34D}" presName="Name8" presStyleCnt="0"/>
      <dgm:spPr/>
    </dgm:pt>
    <dgm:pt modelId="{6EBE8230-6813-4318-969F-CBA13619B5BA}" type="pres">
      <dgm:prSet presAssocID="{6C809E0C-D0D9-413F-87B4-3D57A96BB34D}" presName="acctBkgd" presStyleLbl="alignAcc1" presStyleIdx="0" presStyleCnt="3" custScaleX="94965"/>
      <dgm:spPr/>
    </dgm:pt>
    <dgm:pt modelId="{154257AF-90E9-4D45-B212-18D03DF33DCE}" type="pres">
      <dgm:prSet presAssocID="{6C809E0C-D0D9-413F-87B4-3D57A96BB34D}" presName="acctTx" presStyleLbl="alignAcc1" presStyleIdx="0" presStyleCnt="3">
        <dgm:presLayoutVars>
          <dgm:bulletEnabled val="1"/>
        </dgm:presLayoutVars>
      </dgm:prSet>
      <dgm:spPr/>
    </dgm:pt>
    <dgm:pt modelId="{DE919C8B-64AE-4F87-A558-7D1DACC0D623}" type="pres">
      <dgm:prSet presAssocID="{6C809E0C-D0D9-413F-87B4-3D57A96BB34D}" presName="level" presStyleLbl="node1" presStyleIdx="0" presStyleCnt="3" custScaleX="80188">
        <dgm:presLayoutVars>
          <dgm:chMax val="1"/>
          <dgm:bulletEnabled val="1"/>
        </dgm:presLayoutVars>
      </dgm:prSet>
      <dgm:spPr/>
    </dgm:pt>
    <dgm:pt modelId="{EC3A419D-F5FF-442C-8297-9A72AD1AC77A}" type="pres">
      <dgm:prSet presAssocID="{6C809E0C-D0D9-413F-87B4-3D57A96BB3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39563E4-63B6-4ADB-A887-591A55B5B330}" type="pres">
      <dgm:prSet presAssocID="{FB3BE2DD-1E94-4921-9785-1518EB8BC6A8}" presName="Name8" presStyleCnt="0"/>
      <dgm:spPr/>
    </dgm:pt>
    <dgm:pt modelId="{75E835F4-9B73-46E1-BAB6-01CDCBC9E80B}" type="pres">
      <dgm:prSet presAssocID="{FB3BE2DD-1E94-4921-9785-1518EB8BC6A8}" presName="acctBkgd" presStyleLbl="alignAcc1" presStyleIdx="1" presStyleCnt="3" custScaleX="95895"/>
      <dgm:spPr/>
    </dgm:pt>
    <dgm:pt modelId="{6B9BE15A-AF72-4310-A187-A8546D51ABAF}" type="pres">
      <dgm:prSet presAssocID="{FB3BE2DD-1E94-4921-9785-1518EB8BC6A8}" presName="acctTx" presStyleLbl="alignAcc1" presStyleIdx="1" presStyleCnt="3">
        <dgm:presLayoutVars>
          <dgm:bulletEnabled val="1"/>
        </dgm:presLayoutVars>
      </dgm:prSet>
      <dgm:spPr/>
    </dgm:pt>
    <dgm:pt modelId="{34208672-F75B-4EF6-A4A9-AA5CB44265AB}" type="pres">
      <dgm:prSet presAssocID="{FB3BE2DD-1E94-4921-9785-1518EB8BC6A8}" presName="level" presStyleLbl="node1" presStyleIdx="1" presStyleCnt="3" custScaleX="86432">
        <dgm:presLayoutVars>
          <dgm:chMax val="1"/>
          <dgm:bulletEnabled val="1"/>
        </dgm:presLayoutVars>
      </dgm:prSet>
      <dgm:spPr/>
    </dgm:pt>
    <dgm:pt modelId="{D4585A6F-FF87-4F25-8299-8D69A2DBA57E}" type="pres">
      <dgm:prSet presAssocID="{FB3BE2DD-1E94-4921-9785-1518EB8BC6A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9A2A2A8-BD96-4C6D-9860-78AF51652FBF}" type="pres">
      <dgm:prSet presAssocID="{7340F45B-C22D-452B-B7C3-B00CFC4EDD9F}" presName="Name8" presStyleCnt="0"/>
      <dgm:spPr/>
    </dgm:pt>
    <dgm:pt modelId="{4FFB3432-0045-444B-8E61-7C31656E7C68}" type="pres">
      <dgm:prSet presAssocID="{7340F45B-C22D-452B-B7C3-B00CFC4EDD9F}" presName="acctBkgd" presStyleLbl="alignAcc1" presStyleIdx="2" presStyleCnt="3" custScaleX="96866"/>
      <dgm:spPr/>
    </dgm:pt>
    <dgm:pt modelId="{0A044776-CF9F-4741-8DFB-E717FF16FC88}" type="pres">
      <dgm:prSet presAssocID="{7340F45B-C22D-452B-B7C3-B00CFC4EDD9F}" presName="acctTx" presStyleLbl="alignAcc1" presStyleIdx="2" presStyleCnt="3">
        <dgm:presLayoutVars>
          <dgm:bulletEnabled val="1"/>
        </dgm:presLayoutVars>
      </dgm:prSet>
      <dgm:spPr/>
    </dgm:pt>
    <dgm:pt modelId="{06AF8304-41A1-4B2C-9B58-3C2FB471841B}" type="pres">
      <dgm:prSet presAssocID="{7340F45B-C22D-452B-B7C3-B00CFC4EDD9F}" presName="level" presStyleLbl="node1" presStyleIdx="2" presStyleCnt="3">
        <dgm:presLayoutVars>
          <dgm:chMax val="1"/>
          <dgm:bulletEnabled val="1"/>
        </dgm:presLayoutVars>
      </dgm:prSet>
      <dgm:spPr/>
    </dgm:pt>
    <dgm:pt modelId="{94EFEC8B-9030-4D3B-9EF6-2E2F93440220}" type="pres">
      <dgm:prSet presAssocID="{7340F45B-C22D-452B-B7C3-B00CFC4EDD9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7FAE822-18FE-4C08-9036-7AD0487B0F70}" type="presOf" srcId="{3274450D-87BB-46C2-8958-835217FCC577}" destId="{6EBE8230-6813-4318-969F-CBA13619B5BA}" srcOrd="0" destOrd="0" presId="urn:microsoft.com/office/officeart/2005/8/layout/pyramid3"/>
    <dgm:cxn modelId="{CD088F28-8DCC-4BCB-9ED2-5EB559437E05}" type="presOf" srcId="{FB3BE2DD-1E94-4921-9785-1518EB8BC6A8}" destId="{34208672-F75B-4EF6-A4A9-AA5CB44265AB}" srcOrd="0" destOrd="0" presId="urn:microsoft.com/office/officeart/2005/8/layout/pyramid3"/>
    <dgm:cxn modelId="{454FA73F-C771-4447-B6A7-DE8D23ABD0F8}" srcId="{E393C2F3-6167-4428-B34B-83CD1476D313}" destId="{6C809E0C-D0D9-413F-87B4-3D57A96BB34D}" srcOrd="0" destOrd="0" parTransId="{C8567301-ABED-47FE-BDB4-797BD99C96D2}" sibTransId="{660C600F-FBED-4B60-9A57-65AF556BCB26}"/>
    <dgm:cxn modelId="{7C292863-A5B6-4371-867F-E3AA1E82D80F}" srcId="{E393C2F3-6167-4428-B34B-83CD1476D313}" destId="{FB3BE2DD-1E94-4921-9785-1518EB8BC6A8}" srcOrd="1" destOrd="0" parTransId="{6DF82B46-AE5E-4BA1-8CE6-2125F7E2FAC9}" sibTransId="{26F18EDA-72C2-4806-AA09-41A562BA3053}"/>
    <dgm:cxn modelId="{3F024065-1DE0-41EB-A3CB-104EBAC93CEB}" srcId="{6C809E0C-D0D9-413F-87B4-3D57A96BB34D}" destId="{3274450D-87BB-46C2-8958-835217FCC577}" srcOrd="0" destOrd="0" parTransId="{2B4736B1-9AEB-4AFF-AFAC-6F1D8A9DB508}" sibTransId="{F0AF6C79-10CF-4C61-AD4B-DAB1F76A2F13}"/>
    <dgm:cxn modelId="{DDD95A71-D729-466E-9FE5-DC07EDE842A6}" type="presOf" srcId="{6C809E0C-D0D9-413F-87B4-3D57A96BB34D}" destId="{EC3A419D-F5FF-442C-8297-9A72AD1AC77A}" srcOrd="1" destOrd="0" presId="urn:microsoft.com/office/officeart/2005/8/layout/pyramid3"/>
    <dgm:cxn modelId="{3BB50A78-1EEC-4387-BF74-07BC6E8DBC4F}" type="presOf" srcId="{316072D5-2B66-4304-A653-5F01B903AF85}" destId="{75E835F4-9B73-46E1-BAB6-01CDCBC9E80B}" srcOrd="0" destOrd="0" presId="urn:microsoft.com/office/officeart/2005/8/layout/pyramid3"/>
    <dgm:cxn modelId="{EF632578-BDEA-4649-9C10-617AA1CF1D48}" type="presOf" srcId="{3274450D-87BB-46C2-8958-835217FCC577}" destId="{154257AF-90E9-4D45-B212-18D03DF33DCE}" srcOrd="1" destOrd="0" presId="urn:microsoft.com/office/officeart/2005/8/layout/pyramid3"/>
    <dgm:cxn modelId="{B4800B7A-2F8A-4802-92E5-C5088084155E}" type="presOf" srcId="{FB3BE2DD-1E94-4921-9785-1518EB8BC6A8}" destId="{D4585A6F-FF87-4F25-8299-8D69A2DBA57E}" srcOrd="1" destOrd="0" presId="urn:microsoft.com/office/officeart/2005/8/layout/pyramid3"/>
    <dgm:cxn modelId="{8D54FD7F-9A6B-4CEA-B784-6C6C3A7BFD81}" type="presOf" srcId="{316072D5-2B66-4304-A653-5F01B903AF85}" destId="{6B9BE15A-AF72-4310-A187-A8546D51ABAF}" srcOrd="1" destOrd="0" presId="urn:microsoft.com/office/officeart/2005/8/layout/pyramid3"/>
    <dgm:cxn modelId="{746D2A88-55D4-45E0-BAE1-3F06F4AF2CC6}" srcId="{7340F45B-C22D-452B-B7C3-B00CFC4EDD9F}" destId="{D0F50EA5-1434-4167-9C94-6A66EF3F5676}" srcOrd="0" destOrd="0" parTransId="{92638C3B-AA9C-44E8-BD94-539E5D84A844}" sibTransId="{417DD872-0752-4A55-8DCD-BFF93B7BAE4C}"/>
    <dgm:cxn modelId="{A2DA3989-6E94-44F4-9B7B-5A7CA53CFC17}" type="presOf" srcId="{7340F45B-C22D-452B-B7C3-B00CFC4EDD9F}" destId="{06AF8304-41A1-4B2C-9B58-3C2FB471841B}" srcOrd="0" destOrd="0" presId="urn:microsoft.com/office/officeart/2005/8/layout/pyramid3"/>
    <dgm:cxn modelId="{02A02CAA-C1DF-4DE2-8B41-9B1CC0E13BDC}" type="presOf" srcId="{D0F50EA5-1434-4167-9C94-6A66EF3F5676}" destId="{0A044776-CF9F-4741-8DFB-E717FF16FC88}" srcOrd="1" destOrd="0" presId="urn:microsoft.com/office/officeart/2005/8/layout/pyramid3"/>
    <dgm:cxn modelId="{4F1368AA-7F79-41A9-8D53-534033A86A32}" srcId="{FB3BE2DD-1E94-4921-9785-1518EB8BC6A8}" destId="{316072D5-2B66-4304-A653-5F01B903AF85}" srcOrd="0" destOrd="0" parTransId="{569582A1-5312-4C4F-BCE7-3C2E0BA4E1C4}" sibTransId="{23C73319-4D61-460E-8E4E-03C3B889B90F}"/>
    <dgm:cxn modelId="{A08C60BF-C604-43DC-8F7D-D86520477E54}" type="presOf" srcId="{E393C2F3-6167-4428-B34B-83CD1476D313}" destId="{F3847F8C-8A86-4963-953B-38FE57458313}" srcOrd="0" destOrd="0" presId="urn:microsoft.com/office/officeart/2005/8/layout/pyramid3"/>
    <dgm:cxn modelId="{A08D47C6-726D-406A-A512-4A51A672E9A5}" type="presOf" srcId="{6C809E0C-D0D9-413F-87B4-3D57A96BB34D}" destId="{DE919C8B-64AE-4F87-A558-7D1DACC0D623}" srcOrd="0" destOrd="0" presId="urn:microsoft.com/office/officeart/2005/8/layout/pyramid3"/>
    <dgm:cxn modelId="{B3955DD3-9F8A-4390-BF6F-C6701E421A90}" type="presOf" srcId="{7340F45B-C22D-452B-B7C3-B00CFC4EDD9F}" destId="{94EFEC8B-9030-4D3B-9EF6-2E2F93440220}" srcOrd="1" destOrd="0" presId="urn:microsoft.com/office/officeart/2005/8/layout/pyramid3"/>
    <dgm:cxn modelId="{3823ACD3-18FD-426D-945C-7AB03E34FA92}" srcId="{E393C2F3-6167-4428-B34B-83CD1476D313}" destId="{7340F45B-C22D-452B-B7C3-B00CFC4EDD9F}" srcOrd="2" destOrd="0" parTransId="{518754DC-D490-4C94-997F-016642A993D3}" sibTransId="{6390A01A-1F22-4398-A8D0-EBC9046A2CA6}"/>
    <dgm:cxn modelId="{7D8E80E4-53B2-4C12-8E6E-9578B1FFCA11}" type="presOf" srcId="{D0F50EA5-1434-4167-9C94-6A66EF3F5676}" destId="{4FFB3432-0045-444B-8E61-7C31656E7C68}" srcOrd="0" destOrd="0" presId="urn:microsoft.com/office/officeart/2005/8/layout/pyramid3"/>
    <dgm:cxn modelId="{0CD11FC7-C13C-45CD-872B-944C36288FD6}" type="presParOf" srcId="{F3847F8C-8A86-4963-953B-38FE57458313}" destId="{4EA37AAA-1545-488D-BD0E-59F36DB0C75F}" srcOrd="0" destOrd="0" presId="urn:microsoft.com/office/officeart/2005/8/layout/pyramid3"/>
    <dgm:cxn modelId="{A9DE5D76-F937-408D-A579-6EDE2CBF7BF7}" type="presParOf" srcId="{4EA37AAA-1545-488D-BD0E-59F36DB0C75F}" destId="{6EBE8230-6813-4318-969F-CBA13619B5BA}" srcOrd="0" destOrd="0" presId="urn:microsoft.com/office/officeart/2005/8/layout/pyramid3"/>
    <dgm:cxn modelId="{559C5EF7-243B-4311-B43C-846DAD49AF22}" type="presParOf" srcId="{4EA37AAA-1545-488D-BD0E-59F36DB0C75F}" destId="{154257AF-90E9-4D45-B212-18D03DF33DCE}" srcOrd="1" destOrd="0" presId="urn:microsoft.com/office/officeart/2005/8/layout/pyramid3"/>
    <dgm:cxn modelId="{24708842-8B87-4723-9CB7-B76FCE981958}" type="presParOf" srcId="{4EA37AAA-1545-488D-BD0E-59F36DB0C75F}" destId="{DE919C8B-64AE-4F87-A558-7D1DACC0D623}" srcOrd="2" destOrd="0" presId="urn:microsoft.com/office/officeart/2005/8/layout/pyramid3"/>
    <dgm:cxn modelId="{A889406D-5182-420D-BF4F-8A395F930B38}" type="presParOf" srcId="{4EA37AAA-1545-488D-BD0E-59F36DB0C75F}" destId="{EC3A419D-F5FF-442C-8297-9A72AD1AC77A}" srcOrd="3" destOrd="0" presId="urn:microsoft.com/office/officeart/2005/8/layout/pyramid3"/>
    <dgm:cxn modelId="{3D48E903-E3CD-4C5B-B3E5-6CB4446CC6C3}" type="presParOf" srcId="{F3847F8C-8A86-4963-953B-38FE57458313}" destId="{D39563E4-63B6-4ADB-A887-591A55B5B330}" srcOrd="1" destOrd="0" presId="urn:microsoft.com/office/officeart/2005/8/layout/pyramid3"/>
    <dgm:cxn modelId="{648FAB35-E99A-4D80-BCB7-10C1A9C94406}" type="presParOf" srcId="{D39563E4-63B6-4ADB-A887-591A55B5B330}" destId="{75E835F4-9B73-46E1-BAB6-01CDCBC9E80B}" srcOrd="0" destOrd="0" presId="urn:microsoft.com/office/officeart/2005/8/layout/pyramid3"/>
    <dgm:cxn modelId="{DC33783C-5001-4921-A5E8-4DAF459B440E}" type="presParOf" srcId="{D39563E4-63B6-4ADB-A887-591A55B5B330}" destId="{6B9BE15A-AF72-4310-A187-A8546D51ABAF}" srcOrd="1" destOrd="0" presId="urn:microsoft.com/office/officeart/2005/8/layout/pyramid3"/>
    <dgm:cxn modelId="{F4E80E28-387D-4112-B6D1-EEC1187FCC6E}" type="presParOf" srcId="{D39563E4-63B6-4ADB-A887-591A55B5B330}" destId="{34208672-F75B-4EF6-A4A9-AA5CB44265AB}" srcOrd="2" destOrd="0" presId="urn:microsoft.com/office/officeart/2005/8/layout/pyramid3"/>
    <dgm:cxn modelId="{E9692162-400A-4E8B-B9F2-30896D5AB6D8}" type="presParOf" srcId="{D39563E4-63B6-4ADB-A887-591A55B5B330}" destId="{D4585A6F-FF87-4F25-8299-8D69A2DBA57E}" srcOrd="3" destOrd="0" presId="urn:microsoft.com/office/officeart/2005/8/layout/pyramid3"/>
    <dgm:cxn modelId="{D9897B77-A020-45DA-A62E-2E956CE7928B}" type="presParOf" srcId="{F3847F8C-8A86-4963-953B-38FE57458313}" destId="{F9A2A2A8-BD96-4C6D-9860-78AF51652FBF}" srcOrd="2" destOrd="0" presId="urn:microsoft.com/office/officeart/2005/8/layout/pyramid3"/>
    <dgm:cxn modelId="{27DF4BBD-01AD-423E-8F0C-B6EA048E432E}" type="presParOf" srcId="{F9A2A2A8-BD96-4C6D-9860-78AF51652FBF}" destId="{4FFB3432-0045-444B-8E61-7C31656E7C68}" srcOrd="0" destOrd="0" presId="urn:microsoft.com/office/officeart/2005/8/layout/pyramid3"/>
    <dgm:cxn modelId="{6B92EB13-6023-4A27-B6C4-21BFDF22AF87}" type="presParOf" srcId="{F9A2A2A8-BD96-4C6D-9860-78AF51652FBF}" destId="{0A044776-CF9F-4741-8DFB-E717FF16FC88}" srcOrd="1" destOrd="0" presId="urn:microsoft.com/office/officeart/2005/8/layout/pyramid3"/>
    <dgm:cxn modelId="{E7D800F1-C9FF-4EE5-BA2D-02D51F3C9B97}" type="presParOf" srcId="{F9A2A2A8-BD96-4C6D-9860-78AF51652FBF}" destId="{06AF8304-41A1-4B2C-9B58-3C2FB471841B}" srcOrd="2" destOrd="0" presId="urn:microsoft.com/office/officeart/2005/8/layout/pyramid3"/>
    <dgm:cxn modelId="{5A1554BB-DDA2-44D9-8EB0-DB5EB8801BB8}" type="presParOf" srcId="{F9A2A2A8-BD96-4C6D-9860-78AF51652FBF}" destId="{94EFEC8B-9030-4D3B-9EF6-2E2F93440220}" srcOrd="3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FABBBF-B0B6-4A57-A252-C9D1A91DD115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3BF7A5-8E39-4A60-B9A2-2A8249081862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๑. </a:t>
          </a:r>
          <a:r>
            <a:rPr lang="th-TH" sz="2800" dirty="0">
              <a:solidFill>
                <a:schemeClr val="tx1"/>
              </a:solidFill>
            </a:rPr>
            <a:t>นายอำเภอทุกอำเภอ</a:t>
          </a:r>
          <a:endParaRPr lang="en-US" sz="2800" dirty="0">
            <a:solidFill>
              <a:schemeClr val="tx1"/>
            </a:solidFill>
          </a:endParaRPr>
        </a:p>
      </dgm:t>
    </dgm:pt>
    <dgm:pt modelId="{374F8797-7F06-4AA2-B982-B2BB8DE99941}" type="parTrans" cxnId="{5F0006AA-66F9-494C-B267-0159FE485C46}">
      <dgm:prSet/>
      <dgm:spPr/>
      <dgm:t>
        <a:bodyPr/>
        <a:lstStyle/>
        <a:p>
          <a:endParaRPr lang="en-US" sz="2800"/>
        </a:p>
      </dgm:t>
    </dgm:pt>
    <dgm:pt modelId="{57219395-9C4C-436B-ABB0-9032BAE53BD0}" type="sibTrans" cxnId="{5F0006AA-66F9-494C-B267-0159FE485C46}">
      <dgm:prSet/>
      <dgm:spPr/>
      <dgm:t>
        <a:bodyPr/>
        <a:lstStyle/>
        <a:p>
          <a:endParaRPr lang="en-US" sz="2800"/>
        </a:p>
      </dgm:t>
    </dgm:pt>
    <dgm:pt modelId="{FA876BC6-3740-41A7-B3C5-0A166C9449C5}">
      <dgm:prSet phldrT="[Text]"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๒. หัวหน้าส่วนราชการระดับอำเภอ</a:t>
          </a:r>
          <a:endParaRPr lang="en-US" sz="2800" dirty="0">
            <a:solidFill>
              <a:schemeClr val="tx1"/>
            </a:solidFill>
          </a:endParaRPr>
        </a:p>
      </dgm:t>
    </dgm:pt>
    <dgm:pt modelId="{A998986C-C59E-43FD-93C0-0D4E80A77BD7}" type="parTrans" cxnId="{A677A9AA-81A3-4607-A47E-E489FD0C8F0F}">
      <dgm:prSet/>
      <dgm:spPr/>
      <dgm:t>
        <a:bodyPr/>
        <a:lstStyle/>
        <a:p>
          <a:endParaRPr lang="en-US" sz="2800"/>
        </a:p>
      </dgm:t>
    </dgm:pt>
    <dgm:pt modelId="{A458A127-2FF7-4D37-8337-248BFCC5A344}" type="sibTrans" cxnId="{A677A9AA-81A3-4607-A47E-E489FD0C8F0F}">
      <dgm:prSet/>
      <dgm:spPr/>
      <dgm:t>
        <a:bodyPr/>
        <a:lstStyle/>
        <a:p>
          <a:endParaRPr lang="en-US" sz="2800"/>
        </a:p>
      </dgm:t>
    </dgm:pt>
    <dgm:pt modelId="{649C7F87-9DDF-4559-938E-C006B36B8A2E}">
      <dgm:prSet phldrT="[Text]"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๓</a:t>
          </a:r>
          <a:r>
            <a:rPr lang="en-US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ผู้ทรงคุณวุฒิ ไม่เกิน 3 คน</a:t>
          </a:r>
          <a:endParaRPr lang="en-US" sz="2800" dirty="0">
            <a:solidFill>
              <a:schemeClr val="tx1"/>
            </a:solidFill>
          </a:endParaRPr>
        </a:p>
      </dgm:t>
    </dgm:pt>
    <dgm:pt modelId="{61767F9F-E970-4A06-BB55-91966F5BA3E6}" type="parTrans" cxnId="{87AA4F83-9C89-43FE-848A-2FA8B0AF00FD}">
      <dgm:prSet/>
      <dgm:spPr/>
      <dgm:t>
        <a:bodyPr/>
        <a:lstStyle/>
        <a:p>
          <a:endParaRPr lang="en-US" sz="2800"/>
        </a:p>
      </dgm:t>
    </dgm:pt>
    <dgm:pt modelId="{B49FB362-BB8B-4608-B634-FDF4508B02F4}" type="sibTrans" cxnId="{87AA4F83-9C89-43FE-848A-2FA8B0AF00FD}">
      <dgm:prSet/>
      <dgm:spPr/>
      <dgm:t>
        <a:bodyPr/>
        <a:lstStyle/>
        <a:p>
          <a:endParaRPr lang="en-US" sz="2800"/>
        </a:p>
      </dgm:t>
    </dgm:pt>
    <dgm:pt modelId="{618BB173-C8A7-46D8-9FA6-DEF3FD6E46B3}">
      <dgm:prSet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๔</a:t>
          </a:r>
          <a:r>
            <a:rPr lang="en-US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ปลัดอำเภอที่ได้รับมอบหมาย</a:t>
          </a:r>
          <a:endParaRPr lang="en-US" sz="2800" dirty="0">
            <a:solidFill>
              <a:schemeClr val="tx1"/>
            </a:solidFill>
          </a:endParaRPr>
        </a:p>
      </dgm:t>
    </dgm:pt>
    <dgm:pt modelId="{CB090F58-1589-4618-A2A1-5E90DEE3EC40}" type="parTrans" cxnId="{2A3F341D-50EF-4AD3-80B1-B2ECE6DB8C29}">
      <dgm:prSet/>
      <dgm:spPr/>
      <dgm:t>
        <a:bodyPr/>
        <a:lstStyle/>
        <a:p>
          <a:endParaRPr lang="en-US" sz="2800"/>
        </a:p>
      </dgm:t>
    </dgm:pt>
    <dgm:pt modelId="{F95678BA-F27B-4B1D-98DE-AEC2780F9B2B}" type="sibTrans" cxnId="{2A3F341D-50EF-4AD3-80B1-B2ECE6DB8C29}">
      <dgm:prSet/>
      <dgm:spPr/>
      <dgm:t>
        <a:bodyPr/>
        <a:lstStyle/>
        <a:p>
          <a:endParaRPr lang="en-US" sz="2800"/>
        </a:p>
      </dgm:t>
    </dgm:pt>
    <dgm:pt modelId="{C46ACC98-22B9-43F5-8866-F991C5661E42}">
      <dgm:prSet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๕</a:t>
          </a:r>
          <a:r>
            <a:rPr lang="en-US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นักวิชาการวัฒนธรรมผู้ประสานงานประจำอำเภอ	เลขานุการ</a:t>
          </a:r>
          <a:endParaRPr lang="en-US" sz="2800" dirty="0">
            <a:solidFill>
              <a:schemeClr val="tx1"/>
            </a:solidFill>
          </a:endParaRPr>
        </a:p>
      </dgm:t>
    </dgm:pt>
    <dgm:pt modelId="{D77CDF49-ABC7-4A34-95F1-F1B3231C73D4}" type="parTrans" cxnId="{7733642C-238C-4BAA-B2E5-240A55FE4951}">
      <dgm:prSet/>
      <dgm:spPr/>
      <dgm:t>
        <a:bodyPr/>
        <a:lstStyle/>
        <a:p>
          <a:endParaRPr lang="en-US" sz="2800"/>
        </a:p>
      </dgm:t>
    </dgm:pt>
    <dgm:pt modelId="{CB4B96E0-BD69-45C6-A210-2DE989553C83}" type="sibTrans" cxnId="{7733642C-238C-4BAA-B2E5-240A55FE4951}">
      <dgm:prSet/>
      <dgm:spPr/>
      <dgm:t>
        <a:bodyPr/>
        <a:lstStyle/>
        <a:p>
          <a:endParaRPr lang="en-US" sz="2800"/>
        </a:p>
      </dgm:t>
    </dgm:pt>
    <dgm:pt modelId="{E6A02284-33B3-43C0-BBE4-8657D0C0BB27}">
      <dgm:prSet custT="1"/>
      <dgm:spPr/>
      <dgm:t>
        <a:bodyPr/>
        <a:lstStyle/>
        <a:p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๖</a:t>
          </a:r>
          <a:r>
            <a:rPr lang="en-US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นักวิชาการวัฒนธรรม</a:t>
          </a:r>
          <a:endParaRPr lang="en-US" sz="2800" dirty="0">
            <a:solidFill>
              <a:schemeClr val="tx1"/>
            </a:solidFill>
          </a:endParaRPr>
        </a:p>
      </dgm:t>
    </dgm:pt>
    <dgm:pt modelId="{0D92438D-5E55-477A-BA9C-884A8281A410}" type="parTrans" cxnId="{23E70756-A73E-4200-B8BD-DA5D9F72D2A9}">
      <dgm:prSet/>
      <dgm:spPr/>
      <dgm:t>
        <a:bodyPr/>
        <a:lstStyle/>
        <a:p>
          <a:endParaRPr lang="en-US" sz="2800"/>
        </a:p>
      </dgm:t>
    </dgm:pt>
    <dgm:pt modelId="{5AF00093-00F5-42D8-BBA5-FC625E047278}" type="sibTrans" cxnId="{23E70756-A73E-4200-B8BD-DA5D9F72D2A9}">
      <dgm:prSet/>
      <dgm:spPr/>
      <dgm:t>
        <a:bodyPr/>
        <a:lstStyle/>
        <a:p>
          <a:endParaRPr lang="en-US" sz="2800"/>
        </a:p>
      </dgm:t>
    </dgm:pt>
    <dgm:pt modelId="{BE65E48B-8E95-432C-BA52-DE68FAD3993A}" type="pres">
      <dgm:prSet presAssocID="{FBFABBBF-B0B6-4A57-A252-C9D1A91DD115}" presName="linear" presStyleCnt="0">
        <dgm:presLayoutVars>
          <dgm:dir/>
          <dgm:animLvl val="lvl"/>
          <dgm:resizeHandles val="exact"/>
        </dgm:presLayoutVars>
      </dgm:prSet>
      <dgm:spPr/>
    </dgm:pt>
    <dgm:pt modelId="{5EC557A4-D630-4481-BE66-C8F5BDF94E75}" type="pres">
      <dgm:prSet presAssocID="{0C3BF7A5-8E39-4A60-B9A2-2A8249081862}" presName="parentLin" presStyleCnt="0"/>
      <dgm:spPr/>
    </dgm:pt>
    <dgm:pt modelId="{6F942D17-414C-428C-9A1B-C2262ED365F7}" type="pres">
      <dgm:prSet presAssocID="{0C3BF7A5-8E39-4A60-B9A2-2A8249081862}" presName="parentLeftMargin" presStyleLbl="node1" presStyleIdx="0" presStyleCnt="6"/>
      <dgm:spPr/>
    </dgm:pt>
    <dgm:pt modelId="{B9B4E554-633D-433B-8C9C-68DA208EF9E2}" type="pres">
      <dgm:prSet presAssocID="{0C3BF7A5-8E39-4A60-B9A2-2A824908186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88D507D-3D63-4E01-95EC-C54DADFBB861}" type="pres">
      <dgm:prSet presAssocID="{0C3BF7A5-8E39-4A60-B9A2-2A8249081862}" presName="negativeSpace" presStyleCnt="0"/>
      <dgm:spPr/>
    </dgm:pt>
    <dgm:pt modelId="{4EACB33B-EFC7-4C2D-8890-A359D913CB83}" type="pres">
      <dgm:prSet presAssocID="{0C3BF7A5-8E39-4A60-B9A2-2A8249081862}" presName="childText" presStyleLbl="conFgAcc1" presStyleIdx="0" presStyleCnt="6">
        <dgm:presLayoutVars>
          <dgm:bulletEnabled val="1"/>
        </dgm:presLayoutVars>
      </dgm:prSet>
      <dgm:spPr/>
    </dgm:pt>
    <dgm:pt modelId="{497D88F4-C615-49E4-B5E5-A79B3887B95B}" type="pres">
      <dgm:prSet presAssocID="{57219395-9C4C-436B-ABB0-9032BAE53BD0}" presName="spaceBetweenRectangles" presStyleCnt="0"/>
      <dgm:spPr/>
    </dgm:pt>
    <dgm:pt modelId="{333D341F-24B1-4D14-B0E8-2EA9EAA2195D}" type="pres">
      <dgm:prSet presAssocID="{FA876BC6-3740-41A7-B3C5-0A166C9449C5}" presName="parentLin" presStyleCnt="0"/>
      <dgm:spPr/>
    </dgm:pt>
    <dgm:pt modelId="{944438E8-8F33-49CD-8236-63FB885034F6}" type="pres">
      <dgm:prSet presAssocID="{FA876BC6-3740-41A7-B3C5-0A166C9449C5}" presName="parentLeftMargin" presStyleLbl="node1" presStyleIdx="0" presStyleCnt="6"/>
      <dgm:spPr/>
    </dgm:pt>
    <dgm:pt modelId="{01870A84-53CB-4F98-B1E8-C1CD4AC304D5}" type="pres">
      <dgm:prSet presAssocID="{FA876BC6-3740-41A7-B3C5-0A166C9449C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06DF133-BC21-47D0-9ECE-1E8CCE8B2F93}" type="pres">
      <dgm:prSet presAssocID="{FA876BC6-3740-41A7-B3C5-0A166C9449C5}" presName="negativeSpace" presStyleCnt="0"/>
      <dgm:spPr/>
    </dgm:pt>
    <dgm:pt modelId="{B45E5C99-A898-48D6-B1CC-B8361DA78F15}" type="pres">
      <dgm:prSet presAssocID="{FA876BC6-3740-41A7-B3C5-0A166C9449C5}" presName="childText" presStyleLbl="conFgAcc1" presStyleIdx="1" presStyleCnt="6">
        <dgm:presLayoutVars>
          <dgm:bulletEnabled val="1"/>
        </dgm:presLayoutVars>
      </dgm:prSet>
      <dgm:spPr/>
    </dgm:pt>
    <dgm:pt modelId="{C690A5B0-BEA9-4B60-B397-E4946A83FD50}" type="pres">
      <dgm:prSet presAssocID="{A458A127-2FF7-4D37-8337-248BFCC5A344}" presName="spaceBetweenRectangles" presStyleCnt="0"/>
      <dgm:spPr/>
    </dgm:pt>
    <dgm:pt modelId="{19746B6C-5C46-4589-B5F3-63482C8A5CEB}" type="pres">
      <dgm:prSet presAssocID="{649C7F87-9DDF-4559-938E-C006B36B8A2E}" presName="parentLin" presStyleCnt="0"/>
      <dgm:spPr/>
    </dgm:pt>
    <dgm:pt modelId="{B7A823E8-FC75-49BB-A8FC-5BA5A2D98CAA}" type="pres">
      <dgm:prSet presAssocID="{649C7F87-9DDF-4559-938E-C006B36B8A2E}" presName="parentLeftMargin" presStyleLbl="node1" presStyleIdx="1" presStyleCnt="6"/>
      <dgm:spPr/>
    </dgm:pt>
    <dgm:pt modelId="{C4AD5974-840B-44A9-8527-ADB46654EF1C}" type="pres">
      <dgm:prSet presAssocID="{649C7F87-9DDF-4559-938E-C006B36B8A2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3589327-BB88-40FF-8559-E4905386F457}" type="pres">
      <dgm:prSet presAssocID="{649C7F87-9DDF-4559-938E-C006B36B8A2E}" presName="negativeSpace" presStyleCnt="0"/>
      <dgm:spPr/>
    </dgm:pt>
    <dgm:pt modelId="{1CBCD204-B58D-4F5C-982D-5B0BF284963B}" type="pres">
      <dgm:prSet presAssocID="{649C7F87-9DDF-4559-938E-C006B36B8A2E}" presName="childText" presStyleLbl="conFgAcc1" presStyleIdx="2" presStyleCnt="6">
        <dgm:presLayoutVars>
          <dgm:bulletEnabled val="1"/>
        </dgm:presLayoutVars>
      </dgm:prSet>
      <dgm:spPr/>
    </dgm:pt>
    <dgm:pt modelId="{CFC8255B-BCED-4E9B-9757-AAD993B95E1A}" type="pres">
      <dgm:prSet presAssocID="{B49FB362-BB8B-4608-B634-FDF4508B02F4}" presName="spaceBetweenRectangles" presStyleCnt="0"/>
      <dgm:spPr/>
    </dgm:pt>
    <dgm:pt modelId="{5017D3FC-2DA0-4991-BB0E-1B9F93304F3C}" type="pres">
      <dgm:prSet presAssocID="{618BB173-C8A7-46D8-9FA6-DEF3FD6E46B3}" presName="parentLin" presStyleCnt="0"/>
      <dgm:spPr/>
    </dgm:pt>
    <dgm:pt modelId="{DC22A0E7-22CC-4C94-BC2F-0A6E38B31378}" type="pres">
      <dgm:prSet presAssocID="{618BB173-C8A7-46D8-9FA6-DEF3FD6E46B3}" presName="parentLeftMargin" presStyleLbl="node1" presStyleIdx="2" presStyleCnt="6"/>
      <dgm:spPr/>
    </dgm:pt>
    <dgm:pt modelId="{45E45A52-531D-4DF3-82EB-D927EFAC473C}" type="pres">
      <dgm:prSet presAssocID="{618BB173-C8A7-46D8-9FA6-DEF3FD6E46B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FD93E32-62CE-48BB-A3DF-B5D3BB92602C}" type="pres">
      <dgm:prSet presAssocID="{618BB173-C8A7-46D8-9FA6-DEF3FD6E46B3}" presName="negativeSpace" presStyleCnt="0"/>
      <dgm:spPr/>
    </dgm:pt>
    <dgm:pt modelId="{5FE902CE-D8D8-4477-806A-11E766192E06}" type="pres">
      <dgm:prSet presAssocID="{618BB173-C8A7-46D8-9FA6-DEF3FD6E46B3}" presName="childText" presStyleLbl="conFgAcc1" presStyleIdx="3" presStyleCnt="6">
        <dgm:presLayoutVars>
          <dgm:bulletEnabled val="1"/>
        </dgm:presLayoutVars>
      </dgm:prSet>
      <dgm:spPr/>
    </dgm:pt>
    <dgm:pt modelId="{34095ECB-E200-442A-B063-ECB4C50ECD7F}" type="pres">
      <dgm:prSet presAssocID="{F95678BA-F27B-4B1D-98DE-AEC2780F9B2B}" presName="spaceBetweenRectangles" presStyleCnt="0"/>
      <dgm:spPr/>
    </dgm:pt>
    <dgm:pt modelId="{573B3A60-6D83-48B9-9810-017C57D7E780}" type="pres">
      <dgm:prSet presAssocID="{C46ACC98-22B9-43F5-8866-F991C5661E42}" presName="parentLin" presStyleCnt="0"/>
      <dgm:spPr/>
    </dgm:pt>
    <dgm:pt modelId="{AA88E406-DEE9-495B-A3B2-72BD061F284D}" type="pres">
      <dgm:prSet presAssocID="{C46ACC98-22B9-43F5-8866-F991C5661E42}" presName="parentLeftMargin" presStyleLbl="node1" presStyleIdx="3" presStyleCnt="6"/>
      <dgm:spPr/>
    </dgm:pt>
    <dgm:pt modelId="{339613EA-FD98-4EC3-98F5-2787B2A7CA83}" type="pres">
      <dgm:prSet presAssocID="{C46ACC98-22B9-43F5-8866-F991C5661E4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9E57459-5005-47C1-8EC0-C8C2875E69AE}" type="pres">
      <dgm:prSet presAssocID="{C46ACC98-22B9-43F5-8866-F991C5661E42}" presName="negativeSpace" presStyleCnt="0"/>
      <dgm:spPr/>
    </dgm:pt>
    <dgm:pt modelId="{9DB54993-6B4B-4C92-BF2F-DB50A86DF6E1}" type="pres">
      <dgm:prSet presAssocID="{C46ACC98-22B9-43F5-8866-F991C5661E42}" presName="childText" presStyleLbl="conFgAcc1" presStyleIdx="4" presStyleCnt="6">
        <dgm:presLayoutVars>
          <dgm:bulletEnabled val="1"/>
        </dgm:presLayoutVars>
      </dgm:prSet>
      <dgm:spPr/>
    </dgm:pt>
    <dgm:pt modelId="{78EDCD82-D04C-4EFE-8A58-CE6157DF8288}" type="pres">
      <dgm:prSet presAssocID="{CB4B96E0-BD69-45C6-A210-2DE989553C83}" presName="spaceBetweenRectangles" presStyleCnt="0"/>
      <dgm:spPr/>
    </dgm:pt>
    <dgm:pt modelId="{6CCC47F9-B2BE-4ACC-914D-3AF7AEF4E74D}" type="pres">
      <dgm:prSet presAssocID="{E6A02284-33B3-43C0-BBE4-8657D0C0BB27}" presName="parentLin" presStyleCnt="0"/>
      <dgm:spPr/>
    </dgm:pt>
    <dgm:pt modelId="{93D2D063-D07B-4CF7-BC72-F57768CC02AE}" type="pres">
      <dgm:prSet presAssocID="{E6A02284-33B3-43C0-BBE4-8657D0C0BB27}" presName="parentLeftMargin" presStyleLbl="node1" presStyleIdx="4" presStyleCnt="6"/>
      <dgm:spPr/>
    </dgm:pt>
    <dgm:pt modelId="{C5486C85-7B2E-4988-8594-FFF6EF5AC011}" type="pres">
      <dgm:prSet presAssocID="{E6A02284-33B3-43C0-BBE4-8657D0C0BB27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74C8720-4743-4C42-A41D-4485AB73E656}" type="pres">
      <dgm:prSet presAssocID="{E6A02284-33B3-43C0-BBE4-8657D0C0BB27}" presName="negativeSpace" presStyleCnt="0"/>
      <dgm:spPr/>
    </dgm:pt>
    <dgm:pt modelId="{22350DC9-E336-4A2D-9303-27E87459902D}" type="pres">
      <dgm:prSet presAssocID="{E6A02284-33B3-43C0-BBE4-8657D0C0BB27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98FD9611-DD65-4E2A-BDE1-517B73EF4B6F}" type="presOf" srcId="{C46ACC98-22B9-43F5-8866-F991C5661E42}" destId="{339613EA-FD98-4EC3-98F5-2787B2A7CA83}" srcOrd="1" destOrd="0" presId="urn:microsoft.com/office/officeart/2005/8/layout/list1"/>
    <dgm:cxn modelId="{2A3F341D-50EF-4AD3-80B1-B2ECE6DB8C29}" srcId="{FBFABBBF-B0B6-4A57-A252-C9D1A91DD115}" destId="{618BB173-C8A7-46D8-9FA6-DEF3FD6E46B3}" srcOrd="3" destOrd="0" parTransId="{CB090F58-1589-4618-A2A1-5E90DEE3EC40}" sibTransId="{F95678BA-F27B-4B1D-98DE-AEC2780F9B2B}"/>
    <dgm:cxn modelId="{7733642C-238C-4BAA-B2E5-240A55FE4951}" srcId="{FBFABBBF-B0B6-4A57-A252-C9D1A91DD115}" destId="{C46ACC98-22B9-43F5-8866-F991C5661E42}" srcOrd="4" destOrd="0" parTransId="{D77CDF49-ABC7-4A34-95F1-F1B3231C73D4}" sibTransId="{CB4B96E0-BD69-45C6-A210-2DE989553C83}"/>
    <dgm:cxn modelId="{16349833-6FC2-4DE3-8F0F-1042CBF5E1ED}" type="presOf" srcId="{FBFABBBF-B0B6-4A57-A252-C9D1A91DD115}" destId="{BE65E48B-8E95-432C-BA52-DE68FAD3993A}" srcOrd="0" destOrd="0" presId="urn:microsoft.com/office/officeart/2005/8/layout/list1"/>
    <dgm:cxn modelId="{E0475443-5600-4F43-991E-ED0F13159B5B}" type="presOf" srcId="{649C7F87-9DDF-4559-938E-C006B36B8A2E}" destId="{B7A823E8-FC75-49BB-A8FC-5BA5A2D98CAA}" srcOrd="0" destOrd="0" presId="urn:microsoft.com/office/officeart/2005/8/layout/list1"/>
    <dgm:cxn modelId="{6D72FE68-794F-4F8B-BF34-57F11932273F}" type="presOf" srcId="{0C3BF7A5-8E39-4A60-B9A2-2A8249081862}" destId="{6F942D17-414C-428C-9A1B-C2262ED365F7}" srcOrd="0" destOrd="0" presId="urn:microsoft.com/office/officeart/2005/8/layout/list1"/>
    <dgm:cxn modelId="{23E70756-A73E-4200-B8BD-DA5D9F72D2A9}" srcId="{FBFABBBF-B0B6-4A57-A252-C9D1A91DD115}" destId="{E6A02284-33B3-43C0-BBE4-8657D0C0BB27}" srcOrd="5" destOrd="0" parTransId="{0D92438D-5E55-477A-BA9C-884A8281A410}" sibTransId="{5AF00093-00F5-42D8-BBA5-FC625E047278}"/>
    <dgm:cxn modelId="{F1579B7D-DAFC-4EB9-ACAF-22BE90AFEDF2}" type="presOf" srcId="{618BB173-C8A7-46D8-9FA6-DEF3FD6E46B3}" destId="{DC22A0E7-22CC-4C94-BC2F-0A6E38B31378}" srcOrd="0" destOrd="0" presId="urn:microsoft.com/office/officeart/2005/8/layout/list1"/>
    <dgm:cxn modelId="{80690182-18D2-44CC-9E23-73455E432654}" type="presOf" srcId="{FA876BC6-3740-41A7-B3C5-0A166C9449C5}" destId="{01870A84-53CB-4F98-B1E8-C1CD4AC304D5}" srcOrd="1" destOrd="0" presId="urn:microsoft.com/office/officeart/2005/8/layout/list1"/>
    <dgm:cxn modelId="{87AA4F83-9C89-43FE-848A-2FA8B0AF00FD}" srcId="{FBFABBBF-B0B6-4A57-A252-C9D1A91DD115}" destId="{649C7F87-9DDF-4559-938E-C006B36B8A2E}" srcOrd="2" destOrd="0" parTransId="{61767F9F-E970-4A06-BB55-91966F5BA3E6}" sibTransId="{B49FB362-BB8B-4608-B634-FDF4508B02F4}"/>
    <dgm:cxn modelId="{8E171684-10CB-41B9-94AE-27A471497654}" type="presOf" srcId="{649C7F87-9DDF-4559-938E-C006B36B8A2E}" destId="{C4AD5974-840B-44A9-8527-ADB46654EF1C}" srcOrd="1" destOrd="0" presId="urn:microsoft.com/office/officeart/2005/8/layout/list1"/>
    <dgm:cxn modelId="{BE069C84-6089-4D4D-BDA4-527B11371A6E}" type="presOf" srcId="{0C3BF7A5-8E39-4A60-B9A2-2A8249081862}" destId="{B9B4E554-633D-433B-8C9C-68DA208EF9E2}" srcOrd="1" destOrd="0" presId="urn:microsoft.com/office/officeart/2005/8/layout/list1"/>
    <dgm:cxn modelId="{5F0006AA-66F9-494C-B267-0159FE485C46}" srcId="{FBFABBBF-B0B6-4A57-A252-C9D1A91DD115}" destId="{0C3BF7A5-8E39-4A60-B9A2-2A8249081862}" srcOrd="0" destOrd="0" parTransId="{374F8797-7F06-4AA2-B982-B2BB8DE99941}" sibTransId="{57219395-9C4C-436B-ABB0-9032BAE53BD0}"/>
    <dgm:cxn modelId="{A677A9AA-81A3-4607-A47E-E489FD0C8F0F}" srcId="{FBFABBBF-B0B6-4A57-A252-C9D1A91DD115}" destId="{FA876BC6-3740-41A7-B3C5-0A166C9449C5}" srcOrd="1" destOrd="0" parTransId="{A998986C-C59E-43FD-93C0-0D4E80A77BD7}" sibTransId="{A458A127-2FF7-4D37-8337-248BFCC5A344}"/>
    <dgm:cxn modelId="{C6AA8FB6-53D3-456D-843D-C89F9E44CAF2}" type="presOf" srcId="{E6A02284-33B3-43C0-BBE4-8657D0C0BB27}" destId="{93D2D063-D07B-4CF7-BC72-F57768CC02AE}" srcOrd="0" destOrd="0" presId="urn:microsoft.com/office/officeart/2005/8/layout/list1"/>
    <dgm:cxn modelId="{EB09C0BF-A56B-45A3-B20D-82D876FD70FC}" type="presOf" srcId="{618BB173-C8A7-46D8-9FA6-DEF3FD6E46B3}" destId="{45E45A52-531D-4DF3-82EB-D927EFAC473C}" srcOrd="1" destOrd="0" presId="urn:microsoft.com/office/officeart/2005/8/layout/list1"/>
    <dgm:cxn modelId="{D29529D8-2A0F-438C-B27B-573BA65B868A}" type="presOf" srcId="{FA876BC6-3740-41A7-B3C5-0A166C9449C5}" destId="{944438E8-8F33-49CD-8236-63FB885034F6}" srcOrd="0" destOrd="0" presId="urn:microsoft.com/office/officeart/2005/8/layout/list1"/>
    <dgm:cxn modelId="{0B0A06F3-D39A-4D05-AAF7-23F655B66F2D}" type="presOf" srcId="{E6A02284-33B3-43C0-BBE4-8657D0C0BB27}" destId="{C5486C85-7B2E-4988-8594-FFF6EF5AC011}" srcOrd="1" destOrd="0" presId="urn:microsoft.com/office/officeart/2005/8/layout/list1"/>
    <dgm:cxn modelId="{7055E7F4-A904-47E3-8233-146E1ED978B2}" type="presOf" srcId="{C46ACC98-22B9-43F5-8866-F991C5661E42}" destId="{AA88E406-DEE9-495B-A3B2-72BD061F284D}" srcOrd="0" destOrd="0" presId="urn:microsoft.com/office/officeart/2005/8/layout/list1"/>
    <dgm:cxn modelId="{3BC4FDA6-2DDE-4C58-BCDC-3D5E238F6984}" type="presParOf" srcId="{BE65E48B-8E95-432C-BA52-DE68FAD3993A}" destId="{5EC557A4-D630-4481-BE66-C8F5BDF94E75}" srcOrd="0" destOrd="0" presId="urn:microsoft.com/office/officeart/2005/8/layout/list1"/>
    <dgm:cxn modelId="{DFC9566F-E1BD-4DD4-81ED-BB2F4D1FDF06}" type="presParOf" srcId="{5EC557A4-D630-4481-BE66-C8F5BDF94E75}" destId="{6F942D17-414C-428C-9A1B-C2262ED365F7}" srcOrd="0" destOrd="0" presId="urn:microsoft.com/office/officeart/2005/8/layout/list1"/>
    <dgm:cxn modelId="{3E1572CF-9712-4377-9BFC-948AA5119410}" type="presParOf" srcId="{5EC557A4-D630-4481-BE66-C8F5BDF94E75}" destId="{B9B4E554-633D-433B-8C9C-68DA208EF9E2}" srcOrd="1" destOrd="0" presId="urn:microsoft.com/office/officeart/2005/8/layout/list1"/>
    <dgm:cxn modelId="{5092C672-5F54-4E54-A716-D4974FC9D809}" type="presParOf" srcId="{BE65E48B-8E95-432C-BA52-DE68FAD3993A}" destId="{188D507D-3D63-4E01-95EC-C54DADFBB861}" srcOrd="1" destOrd="0" presId="urn:microsoft.com/office/officeart/2005/8/layout/list1"/>
    <dgm:cxn modelId="{C2BD2E13-843D-4D41-BCF1-3CDC0F739953}" type="presParOf" srcId="{BE65E48B-8E95-432C-BA52-DE68FAD3993A}" destId="{4EACB33B-EFC7-4C2D-8890-A359D913CB83}" srcOrd="2" destOrd="0" presId="urn:microsoft.com/office/officeart/2005/8/layout/list1"/>
    <dgm:cxn modelId="{1F094E95-3883-4580-816F-1F02ACACBF51}" type="presParOf" srcId="{BE65E48B-8E95-432C-BA52-DE68FAD3993A}" destId="{497D88F4-C615-49E4-B5E5-A79B3887B95B}" srcOrd="3" destOrd="0" presId="urn:microsoft.com/office/officeart/2005/8/layout/list1"/>
    <dgm:cxn modelId="{4524C9DA-93A0-4571-A5A9-5416898DC13E}" type="presParOf" srcId="{BE65E48B-8E95-432C-BA52-DE68FAD3993A}" destId="{333D341F-24B1-4D14-B0E8-2EA9EAA2195D}" srcOrd="4" destOrd="0" presId="urn:microsoft.com/office/officeart/2005/8/layout/list1"/>
    <dgm:cxn modelId="{F1E07AAD-0CD1-48FC-82F0-F1D5076FA3DA}" type="presParOf" srcId="{333D341F-24B1-4D14-B0E8-2EA9EAA2195D}" destId="{944438E8-8F33-49CD-8236-63FB885034F6}" srcOrd="0" destOrd="0" presId="urn:microsoft.com/office/officeart/2005/8/layout/list1"/>
    <dgm:cxn modelId="{A06A8C90-43BB-4A15-B306-C75A8EE1B0EA}" type="presParOf" srcId="{333D341F-24B1-4D14-B0E8-2EA9EAA2195D}" destId="{01870A84-53CB-4F98-B1E8-C1CD4AC304D5}" srcOrd="1" destOrd="0" presId="urn:microsoft.com/office/officeart/2005/8/layout/list1"/>
    <dgm:cxn modelId="{DB342B43-44DA-4D14-B8A4-98BE1B6A2090}" type="presParOf" srcId="{BE65E48B-8E95-432C-BA52-DE68FAD3993A}" destId="{A06DF133-BC21-47D0-9ECE-1E8CCE8B2F93}" srcOrd="5" destOrd="0" presId="urn:microsoft.com/office/officeart/2005/8/layout/list1"/>
    <dgm:cxn modelId="{D7C6CF3F-D386-4D94-A88F-0748C7DB58C7}" type="presParOf" srcId="{BE65E48B-8E95-432C-BA52-DE68FAD3993A}" destId="{B45E5C99-A898-48D6-B1CC-B8361DA78F15}" srcOrd="6" destOrd="0" presId="urn:microsoft.com/office/officeart/2005/8/layout/list1"/>
    <dgm:cxn modelId="{7076191A-56D2-49EE-94D1-BA12DB649BD6}" type="presParOf" srcId="{BE65E48B-8E95-432C-BA52-DE68FAD3993A}" destId="{C690A5B0-BEA9-4B60-B397-E4946A83FD50}" srcOrd="7" destOrd="0" presId="urn:microsoft.com/office/officeart/2005/8/layout/list1"/>
    <dgm:cxn modelId="{F426081B-4198-4D83-91C6-7E5FC6052DCD}" type="presParOf" srcId="{BE65E48B-8E95-432C-BA52-DE68FAD3993A}" destId="{19746B6C-5C46-4589-B5F3-63482C8A5CEB}" srcOrd="8" destOrd="0" presId="urn:microsoft.com/office/officeart/2005/8/layout/list1"/>
    <dgm:cxn modelId="{1D896A0A-8DEA-461E-805C-CFF0965E2381}" type="presParOf" srcId="{19746B6C-5C46-4589-B5F3-63482C8A5CEB}" destId="{B7A823E8-FC75-49BB-A8FC-5BA5A2D98CAA}" srcOrd="0" destOrd="0" presId="urn:microsoft.com/office/officeart/2005/8/layout/list1"/>
    <dgm:cxn modelId="{180657F4-12D2-4D5B-AD84-AE59134786CE}" type="presParOf" srcId="{19746B6C-5C46-4589-B5F3-63482C8A5CEB}" destId="{C4AD5974-840B-44A9-8527-ADB46654EF1C}" srcOrd="1" destOrd="0" presId="urn:microsoft.com/office/officeart/2005/8/layout/list1"/>
    <dgm:cxn modelId="{7780348E-350C-4A15-9F4D-777354A94184}" type="presParOf" srcId="{BE65E48B-8E95-432C-BA52-DE68FAD3993A}" destId="{F3589327-BB88-40FF-8559-E4905386F457}" srcOrd="9" destOrd="0" presId="urn:microsoft.com/office/officeart/2005/8/layout/list1"/>
    <dgm:cxn modelId="{BBD5E239-7FCE-45C0-B721-D7B262EA2290}" type="presParOf" srcId="{BE65E48B-8E95-432C-BA52-DE68FAD3993A}" destId="{1CBCD204-B58D-4F5C-982D-5B0BF284963B}" srcOrd="10" destOrd="0" presId="urn:microsoft.com/office/officeart/2005/8/layout/list1"/>
    <dgm:cxn modelId="{E71E130D-668C-4F64-B59A-71B6CCD7E5B5}" type="presParOf" srcId="{BE65E48B-8E95-432C-BA52-DE68FAD3993A}" destId="{CFC8255B-BCED-4E9B-9757-AAD993B95E1A}" srcOrd="11" destOrd="0" presId="urn:microsoft.com/office/officeart/2005/8/layout/list1"/>
    <dgm:cxn modelId="{94984F2E-2E32-4C32-8B73-052FCAD794EE}" type="presParOf" srcId="{BE65E48B-8E95-432C-BA52-DE68FAD3993A}" destId="{5017D3FC-2DA0-4991-BB0E-1B9F93304F3C}" srcOrd="12" destOrd="0" presId="urn:microsoft.com/office/officeart/2005/8/layout/list1"/>
    <dgm:cxn modelId="{40273587-026D-44EC-8B7B-27F484ADD00E}" type="presParOf" srcId="{5017D3FC-2DA0-4991-BB0E-1B9F93304F3C}" destId="{DC22A0E7-22CC-4C94-BC2F-0A6E38B31378}" srcOrd="0" destOrd="0" presId="urn:microsoft.com/office/officeart/2005/8/layout/list1"/>
    <dgm:cxn modelId="{7EA7B235-BA62-43A1-AA66-ED130BEC00B3}" type="presParOf" srcId="{5017D3FC-2DA0-4991-BB0E-1B9F93304F3C}" destId="{45E45A52-531D-4DF3-82EB-D927EFAC473C}" srcOrd="1" destOrd="0" presId="urn:microsoft.com/office/officeart/2005/8/layout/list1"/>
    <dgm:cxn modelId="{BF0BFBAA-BE91-433F-9AB5-E71F75801F1A}" type="presParOf" srcId="{BE65E48B-8E95-432C-BA52-DE68FAD3993A}" destId="{FFD93E32-62CE-48BB-A3DF-B5D3BB92602C}" srcOrd="13" destOrd="0" presId="urn:microsoft.com/office/officeart/2005/8/layout/list1"/>
    <dgm:cxn modelId="{78188C2C-4A0D-4F79-BCF6-BBFAF2113CF8}" type="presParOf" srcId="{BE65E48B-8E95-432C-BA52-DE68FAD3993A}" destId="{5FE902CE-D8D8-4477-806A-11E766192E06}" srcOrd="14" destOrd="0" presId="urn:microsoft.com/office/officeart/2005/8/layout/list1"/>
    <dgm:cxn modelId="{2C76803F-166C-425D-A35A-21BE680ABF0F}" type="presParOf" srcId="{BE65E48B-8E95-432C-BA52-DE68FAD3993A}" destId="{34095ECB-E200-442A-B063-ECB4C50ECD7F}" srcOrd="15" destOrd="0" presId="urn:microsoft.com/office/officeart/2005/8/layout/list1"/>
    <dgm:cxn modelId="{3BFC555E-528D-4451-8DEA-2DE69C55603E}" type="presParOf" srcId="{BE65E48B-8E95-432C-BA52-DE68FAD3993A}" destId="{573B3A60-6D83-48B9-9810-017C57D7E780}" srcOrd="16" destOrd="0" presId="urn:microsoft.com/office/officeart/2005/8/layout/list1"/>
    <dgm:cxn modelId="{56A216B3-D08B-46E7-A80F-1F8EE099BA5D}" type="presParOf" srcId="{573B3A60-6D83-48B9-9810-017C57D7E780}" destId="{AA88E406-DEE9-495B-A3B2-72BD061F284D}" srcOrd="0" destOrd="0" presId="urn:microsoft.com/office/officeart/2005/8/layout/list1"/>
    <dgm:cxn modelId="{03608DA9-45D8-40FE-B09D-CB255E81696E}" type="presParOf" srcId="{573B3A60-6D83-48B9-9810-017C57D7E780}" destId="{339613EA-FD98-4EC3-98F5-2787B2A7CA83}" srcOrd="1" destOrd="0" presId="urn:microsoft.com/office/officeart/2005/8/layout/list1"/>
    <dgm:cxn modelId="{08D64CC6-2400-4A22-B67E-38C3F3E51F1F}" type="presParOf" srcId="{BE65E48B-8E95-432C-BA52-DE68FAD3993A}" destId="{99E57459-5005-47C1-8EC0-C8C2875E69AE}" srcOrd="17" destOrd="0" presId="urn:microsoft.com/office/officeart/2005/8/layout/list1"/>
    <dgm:cxn modelId="{215D6D4B-0214-4EFD-9394-BD1DAB314C1F}" type="presParOf" srcId="{BE65E48B-8E95-432C-BA52-DE68FAD3993A}" destId="{9DB54993-6B4B-4C92-BF2F-DB50A86DF6E1}" srcOrd="18" destOrd="0" presId="urn:microsoft.com/office/officeart/2005/8/layout/list1"/>
    <dgm:cxn modelId="{DF5D4238-FF55-4965-ABE7-AA6912EFC340}" type="presParOf" srcId="{BE65E48B-8E95-432C-BA52-DE68FAD3993A}" destId="{78EDCD82-D04C-4EFE-8A58-CE6157DF8288}" srcOrd="19" destOrd="0" presId="urn:microsoft.com/office/officeart/2005/8/layout/list1"/>
    <dgm:cxn modelId="{58AC9720-B35D-40AC-B8D6-E85325DEA646}" type="presParOf" srcId="{BE65E48B-8E95-432C-BA52-DE68FAD3993A}" destId="{6CCC47F9-B2BE-4ACC-914D-3AF7AEF4E74D}" srcOrd="20" destOrd="0" presId="urn:microsoft.com/office/officeart/2005/8/layout/list1"/>
    <dgm:cxn modelId="{FDDE53B3-9C7B-43A6-9330-1362E76A1F46}" type="presParOf" srcId="{6CCC47F9-B2BE-4ACC-914D-3AF7AEF4E74D}" destId="{93D2D063-D07B-4CF7-BC72-F57768CC02AE}" srcOrd="0" destOrd="0" presId="urn:microsoft.com/office/officeart/2005/8/layout/list1"/>
    <dgm:cxn modelId="{A228A76F-9FB1-484E-BDF9-182D876F6959}" type="presParOf" srcId="{6CCC47F9-B2BE-4ACC-914D-3AF7AEF4E74D}" destId="{C5486C85-7B2E-4988-8594-FFF6EF5AC011}" srcOrd="1" destOrd="0" presId="urn:microsoft.com/office/officeart/2005/8/layout/list1"/>
    <dgm:cxn modelId="{7AD7D99A-E1C0-4635-9303-E87AB7261D4D}" type="presParOf" srcId="{BE65E48B-8E95-432C-BA52-DE68FAD3993A}" destId="{474C8720-4743-4C42-A41D-4485AB73E656}" srcOrd="21" destOrd="0" presId="urn:microsoft.com/office/officeart/2005/8/layout/list1"/>
    <dgm:cxn modelId="{1A8FC990-3F92-4979-BA17-F2BE2AF07671}" type="presParOf" srcId="{BE65E48B-8E95-432C-BA52-DE68FAD3993A}" destId="{22350DC9-E336-4A2D-9303-27E87459902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93C2F3-6167-4428-B34B-83CD1476D313}" type="doc">
      <dgm:prSet loTypeId="urn:microsoft.com/office/officeart/2005/8/layout/pyramid3" loCatId="pyramid" qsTypeId="urn:microsoft.com/office/officeart/2005/8/quickstyle/simple5" qsCatId="simple" csTypeId="urn:microsoft.com/office/officeart/2005/8/colors/colorful5" csCatId="colorful" phldr="1"/>
      <dgm:spPr/>
    </dgm:pt>
    <dgm:pt modelId="{6C809E0C-D0D9-413F-87B4-3D57A96BB34D}">
      <dgm:prSet phldrT="[Text]" custT="1"/>
      <dgm:spPr/>
      <dgm:t>
        <a:bodyPr/>
        <a:lstStyle/>
        <a:p>
          <a:pPr algn="ctr"/>
          <a:endParaRPr lang="en-US" sz="2000" b="1" dirty="0"/>
        </a:p>
      </dgm:t>
    </dgm:pt>
    <dgm:pt modelId="{C8567301-ABED-47FE-BDB4-797BD99C96D2}" type="parTrans" cxnId="{454FA73F-C771-4447-B6A7-DE8D23ABD0F8}">
      <dgm:prSet/>
      <dgm:spPr/>
      <dgm:t>
        <a:bodyPr/>
        <a:lstStyle/>
        <a:p>
          <a:pPr algn="l"/>
          <a:endParaRPr lang="en-US" sz="2400" b="1"/>
        </a:p>
      </dgm:t>
    </dgm:pt>
    <dgm:pt modelId="{660C600F-FBED-4B60-9A57-65AF556BCB26}" type="sibTrans" cxnId="{454FA73F-C771-4447-B6A7-DE8D23ABD0F8}">
      <dgm:prSet/>
      <dgm:spPr/>
      <dgm:t>
        <a:bodyPr/>
        <a:lstStyle/>
        <a:p>
          <a:pPr algn="l"/>
          <a:endParaRPr lang="en-US" sz="2400" b="1"/>
        </a:p>
      </dgm:t>
    </dgm:pt>
    <dgm:pt modelId="{D43F4265-7742-4C31-BB64-B833247038B2}">
      <dgm:prSet phldrT="[Text]" custT="1"/>
      <dgm:spPr/>
      <dgm:t>
        <a:bodyPr/>
        <a:lstStyle/>
        <a:p>
          <a:pPr algn="ctr"/>
          <a:endParaRPr lang="en-US" sz="2000" b="1" dirty="0"/>
        </a:p>
      </dgm:t>
    </dgm:pt>
    <dgm:pt modelId="{A8BBCDB2-88CE-460D-B4D3-38FA32EB8CBD}" type="parTrans" cxnId="{E8A024DA-D5AA-431A-AD74-CA3BB50E2A78}">
      <dgm:prSet/>
      <dgm:spPr/>
      <dgm:t>
        <a:bodyPr/>
        <a:lstStyle/>
        <a:p>
          <a:pPr algn="l"/>
          <a:endParaRPr lang="en-US" sz="2400" b="1"/>
        </a:p>
      </dgm:t>
    </dgm:pt>
    <dgm:pt modelId="{8A435495-5993-46A7-B83B-46541FE43B00}" type="sibTrans" cxnId="{E8A024DA-D5AA-431A-AD74-CA3BB50E2A78}">
      <dgm:prSet/>
      <dgm:spPr/>
      <dgm:t>
        <a:bodyPr/>
        <a:lstStyle/>
        <a:p>
          <a:pPr algn="l"/>
          <a:endParaRPr lang="en-US" sz="2400" b="1"/>
        </a:p>
      </dgm:t>
    </dgm:pt>
    <dgm:pt modelId="{77D1C15B-0CD0-4854-8D21-52EC4A26415C}">
      <dgm:prSet/>
      <dgm:spPr/>
      <dgm:t>
        <a:bodyPr/>
        <a:lstStyle/>
        <a:p>
          <a:endParaRPr lang="en-US"/>
        </a:p>
      </dgm:t>
    </dgm:pt>
    <dgm:pt modelId="{20BC9B62-C920-40A0-AB0C-2E1DE1124BCF}" type="parTrans" cxnId="{A0C39B5A-20E6-4321-979A-C8CD20326A73}">
      <dgm:prSet/>
      <dgm:spPr/>
      <dgm:t>
        <a:bodyPr/>
        <a:lstStyle/>
        <a:p>
          <a:endParaRPr lang="en-US"/>
        </a:p>
      </dgm:t>
    </dgm:pt>
    <dgm:pt modelId="{8D968EA3-08A5-4F16-80FD-77EA05540B52}" type="sibTrans" cxnId="{A0C39B5A-20E6-4321-979A-C8CD20326A73}">
      <dgm:prSet/>
      <dgm:spPr/>
      <dgm:t>
        <a:bodyPr/>
        <a:lstStyle/>
        <a:p>
          <a:endParaRPr lang="en-US"/>
        </a:p>
      </dgm:t>
    </dgm:pt>
    <dgm:pt modelId="{032126BB-80D3-4BC4-9A33-30593B862AAC}">
      <dgm:prSet custT="1"/>
      <dgm:spPr/>
      <dgm:t>
        <a:bodyPr/>
        <a:lstStyle/>
        <a:p>
          <a:pPr>
            <a:spcAft>
              <a:spcPts val="0"/>
            </a:spcAft>
            <a:buFontTx/>
            <a:buNone/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ประสาน ส่งเสริม และสนับสนุน หรือดำเนินการร่วมกับหน่วยงาน</a:t>
          </a:r>
          <a:endParaRPr lang="en-US" sz="2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5345CE1-2253-4AA9-9B85-3D108210707D}" type="parTrans" cxnId="{68F726B0-A5E9-494F-ADB5-E753AECB37DB}">
      <dgm:prSet/>
      <dgm:spPr/>
      <dgm:t>
        <a:bodyPr/>
        <a:lstStyle/>
        <a:p>
          <a:endParaRPr lang="en-US"/>
        </a:p>
      </dgm:t>
    </dgm:pt>
    <dgm:pt modelId="{2ABE7612-9785-4EEB-9CE2-3F99A8BD8BE3}" type="sibTrans" cxnId="{68F726B0-A5E9-494F-ADB5-E753AECB37DB}">
      <dgm:prSet/>
      <dgm:spPr/>
      <dgm:t>
        <a:bodyPr/>
        <a:lstStyle/>
        <a:p>
          <a:endParaRPr lang="en-US"/>
        </a:p>
      </dgm:t>
    </dgm:pt>
    <dgm:pt modelId="{7340F45B-C22D-452B-B7C3-B00CFC4EDD9F}">
      <dgm:prSet phldrT="[Text]" custT="1"/>
      <dgm:spPr/>
      <dgm:t>
        <a:bodyPr/>
        <a:lstStyle/>
        <a:p>
          <a:pPr algn="ctr">
            <a:buNone/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กำกับ ติดตาม ตรวจสอบ กลั่นกรอง แบบประเมินตนเองของหน่วยงาน</a:t>
          </a: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/</a:t>
          </a: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 ชุมชน ในระดับอำเภอ และให้การรับรองผลในเบื้องต้น</a:t>
          </a:r>
          <a:endParaRPr lang="en-US" sz="2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390A01A-1F22-4398-A8D0-EBC9046A2CA6}" type="sibTrans" cxnId="{3823ACD3-18FD-426D-945C-7AB03E34FA92}">
      <dgm:prSet/>
      <dgm:spPr/>
      <dgm:t>
        <a:bodyPr/>
        <a:lstStyle/>
        <a:p>
          <a:pPr algn="l"/>
          <a:endParaRPr lang="en-US" sz="2400" b="1"/>
        </a:p>
      </dgm:t>
    </dgm:pt>
    <dgm:pt modelId="{518754DC-D490-4C94-997F-016642A993D3}" type="parTrans" cxnId="{3823ACD3-18FD-426D-945C-7AB03E34FA92}">
      <dgm:prSet/>
      <dgm:spPr/>
      <dgm:t>
        <a:bodyPr/>
        <a:lstStyle/>
        <a:p>
          <a:pPr algn="l"/>
          <a:endParaRPr lang="en-US" sz="2400" b="1"/>
        </a:p>
      </dgm:t>
    </dgm:pt>
    <dgm:pt modelId="{9147FD0A-10BC-448A-AA29-AB84DBAFACE2}">
      <dgm:prSet/>
      <dgm:spPr/>
      <dgm:t>
        <a:bodyPr/>
        <a:lstStyle/>
        <a:p>
          <a:endParaRPr lang="en-US"/>
        </a:p>
      </dgm:t>
    </dgm:pt>
    <dgm:pt modelId="{61322EE2-8751-4873-9715-019D586F6197}" type="parTrans" cxnId="{27319FB6-FA9E-4127-9E5D-12A88BBDDF1D}">
      <dgm:prSet/>
      <dgm:spPr/>
      <dgm:t>
        <a:bodyPr/>
        <a:lstStyle/>
        <a:p>
          <a:endParaRPr lang="en-US"/>
        </a:p>
      </dgm:t>
    </dgm:pt>
    <dgm:pt modelId="{86492CE3-773B-40A0-8912-75C2F98AD4BB}" type="sibTrans" cxnId="{27319FB6-FA9E-4127-9E5D-12A88BBDDF1D}">
      <dgm:prSet/>
      <dgm:spPr/>
      <dgm:t>
        <a:bodyPr/>
        <a:lstStyle/>
        <a:p>
          <a:endParaRPr lang="en-US"/>
        </a:p>
      </dgm:t>
    </dgm:pt>
    <dgm:pt modelId="{B950DFCC-01AD-4DB5-B0A8-DB714225E29F}">
      <dgm:prSet custT="1"/>
      <dgm:spPr/>
      <dgm:t>
        <a:bodyPr/>
        <a:lstStyle/>
        <a:p>
          <a:pPr algn="ctr">
            <a:buNone/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ปฏิบัติงานอื่น ๆ ตามที่ได้รับมอบหมายจากคณะอนุกรรมการส่งเสริมคุณธรรม</a:t>
          </a:r>
          <a:endParaRPr lang="en-US" sz="2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8CD2312-E58B-4E4D-84F6-C56730C1A695}" type="parTrans" cxnId="{0F0520FD-4C18-403E-88AB-2F7098D5E047}">
      <dgm:prSet/>
      <dgm:spPr/>
      <dgm:t>
        <a:bodyPr/>
        <a:lstStyle/>
        <a:p>
          <a:endParaRPr lang="en-US"/>
        </a:p>
      </dgm:t>
    </dgm:pt>
    <dgm:pt modelId="{155D7EFD-3DE6-4959-A1F7-43D8DF332677}" type="sibTrans" cxnId="{0F0520FD-4C18-403E-88AB-2F7098D5E047}">
      <dgm:prSet/>
      <dgm:spPr/>
      <dgm:t>
        <a:bodyPr/>
        <a:lstStyle/>
        <a:p>
          <a:endParaRPr lang="en-US"/>
        </a:p>
      </dgm:t>
    </dgm:pt>
    <dgm:pt modelId="{1954BDEA-CDBD-40A5-8615-1D4894FD1D89}">
      <dgm:prSet custT="1"/>
      <dgm:spPr/>
      <dgm:t>
        <a:bodyPr/>
        <a:lstStyle/>
        <a:p>
          <a:pPr algn="ctr" rtl="0">
            <a:spcAft>
              <a:spcPts val="0"/>
            </a:spcAft>
            <a:buFontTx/>
            <a:buNone/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สร้างการรับรู้ให้แก่หน่วยงาน</a:t>
          </a:r>
          <a:r>
            <a:rPr lang="en-US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/</a:t>
          </a: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 ชุมชน ในระดับอำเภอ เกี่ยวกับการขับเคลื่อนองค์กร ชุมชน และอำเภอคุณธรรม</a:t>
          </a:r>
          <a:endParaRPr lang="en-US" sz="2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B8CFF78-9010-444A-B531-28588E6304B4}" type="parTrans" cxnId="{73D9AA0E-4C86-4868-9F0B-BE6818A84A32}">
      <dgm:prSet/>
      <dgm:spPr/>
      <dgm:t>
        <a:bodyPr/>
        <a:lstStyle/>
        <a:p>
          <a:endParaRPr lang="en-US"/>
        </a:p>
      </dgm:t>
    </dgm:pt>
    <dgm:pt modelId="{3B53E3B8-B1EC-428F-9D8B-8D211988A3EE}" type="sibTrans" cxnId="{73D9AA0E-4C86-4868-9F0B-BE6818A84A32}">
      <dgm:prSet/>
      <dgm:spPr/>
      <dgm:t>
        <a:bodyPr/>
        <a:lstStyle/>
        <a:p>
          <a:endParaRPr lang="en-US"/>
        </a:p>
      </dgm:t>
    </dgm:pt>
    <dgm:pt modelId="{567C2EAF-9D8B-405D-A5B2-96FFE5F56478}">
      <dgm:prSet custT="1"/>
      <dgm:spPr/>
      <dgm:t>
        <a:bodyPr/>
        <a:lstStyle/>
        <a:p>
          <a:pPr>
            <a:spcAft>
              <a:spcPts val="0"/>
            </a:spcAft>
            <a:buFontTx/>
            <a:buNone/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 ชุมชน ในระดับอำเภอ เพื่อขับเคลื่อนองค์กร ชุมชน และอำเภอคุณธรรม</a:t>
          </a:r>
          <a:endParaRPr lang="en-US" sz="2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F0A8E8-0BC7-493D-BFAF-96F2F8E3D9B6}" type="parTrans" cxnId="{995D85FE-C602-47BD-A1FC-A11F9BC89079}">
      <dgm:prSet/>
      <dgm:spPr/>
      <dgm:t>
        <a:bodyPr/>
        <a:lstStyle/>
        <a:p>
          <a:endParaRPr lang="en-US"/>
        </a:p>
      </dgm:t>
    </dgm:pt>
    <dgm:pt modelId="{73615C9E-FB70-4D29-AB36-B7428DB68033}" type="sibTrans" cxnId="{995D85FE-C602-47BD-A1FC-A11F9BC89079}">
      <dgm:prSet/>
      <dgm:spPr/>
      <dgm:t>
        <a:bodyPr/>
        <a:lstStyle/>
        <a:p>
          <a:endParaRPr lang="en-US"/>
        </a:p>
      </dgm:t>
    </dgm:pt>
    <dgm:pt modelId="{8FD3057D-8DC1-4C4F-A11D-79041F08FCAD}">
      <dgm:prSet custT="1"/>
      <dgm:spPr/>
      <dgm:t>
        <a:bodyPr/>
        <a:lstStyle/>
        <a:p>
          <a:pPr algn="ctr">
            <a:buNone/>
          </a:pPr>
          <a:r>
            <a:rPr lang="th-TH" sz="2000" dirty="0">
              <a:latin typeface="TH SarabunPSK" panose="020B0500040200020003" pitchFamily="34" charset="-34"/>
              <a:cs typeface="TH SarabunPSK" panose="020B0500040200020003" pitchFamily="34" charset="-34"/>
            </a:rPr>
            <a:t>ระดับจังหวัด</a:t>
          </a:r>
          <a:endParaRPr lang="en-US" sz="20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D038801-FC80-4925-BAD1-F6A00CC28772}" type="parTrans" cxnId="{61884A28-AFD5-44DB-9C3E-619B21679775}">
      <dgm:prSet/>
      <dgm:spPr/>
      <dgm:t>
        <a:bodyPr/>
        <a:lstStyle/>
        <a:p>
          <a:endParaRPr lang="en-US"/>
        </a:p>
      </dgm:t>
    </dgm:pt>
    <dgm:pt modelId="{D166857A-3BC6-4A23-8E21-9B6A4C16A3D7}" type="sibTrans" cxnId="{61884A28-AFD5-44DB-9C3E-619B21679775}">
      <dgm:prSet/>
      <dgm:spPr/>
      <dgm:t>
        <a:bodyPr/>
        <a:lstStyle/>
        <a:p>
          <a:endParaRPr lang="en-US"/>
        </a:p>
      </dgm:t>
    </dgm:pt>
    <dgm:pt modelId="{F3847F8C-8A86-4963-953B-38FE57458313}" type="pres">
      <dgm:prSet presAssocID="{E393C2F3-6167-4428-B34B-83CD1476D313}" presName="Name0" presStyleCnt="0">
        <dgm:presLayoutVars>
          <dgm:dir/>
          <dgm:animLvl val="lvl"/>
          <dgm:resizeHandles val="exact"/>
        </dgm:presLayoutVars>
      </dgm:prSet>
      <dgm:spPr/>
    </dgm:pt>
    <dgm:pt modelId="{4EA37AAA-1545-488D-BD0E-59F36DB0C75F}" type="pres">
      <dgm:prSet presAssocID="{6C809E0C-D0D9-413F-87B4-3D57A96BB34D}" presName="Name8" presStyleCnt="0"/>
      <dgm:spPr/>
    </dgm:pt>
    <dgm:pt modelId="{92ECF463-9080-41F7-9963-CF48853C82B2}" type="pres">
      <dgm:prSet presAssocID="{6C809E0C-D0D9-413F-87B4-3D57A96BB34D}" presName="acctBkgd" presStyleLbl="alignAcc1" presStyleIdx="0" presStyleCnt="4" custScaleX="111222"/>
      <dgm:spPr/>
    </dgm:pt>
    <dgm:pt modelId="{CF34CD83-4FB6-432F-9580-B285ACCF6BE6}" type="pres">
      <dgm:prSet presAssocID="{6C809E0C-D0D9-413F-87B4-3D57A96BB34D}" presName="acctTx" presStyleLbl="alignAcc1" presStyleIdx="0" presStyleCnt="4">
        <dgm:presLayoutVars>
          <dgm:bulletEnabled val="1"/>
        </dgm:presLayoutVars>
      </dgm:prSet>
      <dgm:spPr/>
    </dgm:pt>
    <dgm:pt modelId="{DE919C8B-64AE-4F87-A558-7D1DACC0D623}" type="pres">
      <dgm:prSet presAssocID="{6C809E0C-D0D9-413F-87B4-3D57A96BB34D}" presName="level" presStyleLbl="node1" presStyleIdx="0" presStyleCnt="4" custScaleX="78518">
        <dgm:presLayoutVars>
          <dgm:chMax val="1"/>
          <dgm:bulletEnabled val="1"/>
        </dgm:presLayoutVars>
      </dgm:prSet>
      <dgm:spPr/>
    </dgm:pt>
    <dgm:pt modelId="{EC3A419D-F5FF-442C-8297-9A72AD1AC77A}" type="pres">
      <dgm:prSet presAssocID="{6C809E0C-D0D9-413F-87B4-3D57A96BB3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FD7FEB5-2895-4AE1-A15F-EB9AEFAB6612}" type="pres">
      <dgm:prSet presAssocID="{D43F4265-7742-4C31-BB64-B833247038B2}" presName="Name8" presStyleCnt="0"/>
      <dgm:spPr/>
    </dgm:pt>
    <dgm:pt modelId="{1042A4A3-11BA-4FD5-B47F-6F3AA3BC7D43}" type="pres">
      <dgm:prSet presAssocID="{D43F4265-7742-4C31-BB64-B833247038B2}" presName="acctBkgd" presStyleLbl="alignAcc1" presStyleIdx="1" presStyleCnt="4" custScaleX="108325"/>
      <dgm:spPr/>
    </dgm:pt>
    <dgm:pt modelId="{234B7E75-88F3-4678-987D-B9C05898D189}" type="pres">
      <dgm:prSet presAssocID="{D43F4265-7742-4C31-BB64-B833247038B2}" presName="acctTx" presStyleLbl="alignAcc1" presStyleIdx="1" presStyleCnt="4">
        <dgm:presLayoutVars>
          <dgm:bulletEnabled val="1"/>
        </dgm:presLayoutVars>
      </dgm:prSet>
      <dgm:spPr/>
    </dgm:pt>
    <dgm:pt modelId="{06D7E9DE-106C-4EFF-B354-8721321A1E23}" type="pres">
      <dgm:prSet presAssocID="{D43F4265-7742-4C31-BB64-B833247038B2}" presName="level" presStyleLbl="node1" presStyleIdx="1" presStyleCnt="4" custScaleX="81541">
        <dgm:presLayoutVars>
          <dgm:chMax val="1"/>
          <dgm:bulletEnabled val="1"/>
        </dgm:presLayoutVars>
      </dgm:prSet>
      <dgm:spPr/>
    </dgm:pt>
    <dgm:pt modelId="{6D2BE1D3-A31D-4A47-B995-DB569FBB01C3}" type="pres">
      <dgm:prSet presAssocID="{D43F4265-7742-4C31-BB64-B833247038B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11B5D42-5B79-4312-8C58-C6F08AE5D9FF}" type="pres">
      <dgm:prSet presAssocID="{77D1C15B-0CD0-4854-8D21-52EC4A26415C}" presName="Name8" presStyleCnt="0"/>
      <dgm:spPr/>
    </dgm:pt>
    <dgm:pt modelId="{B288A08B-3CB0-49A5-BFE7-4B2765EA428A}" type="pres">
      <dgm:prSet presAssocID="{77D1C15B-0CD0-4854-8D21-52EC4A26415C}" presName="acctBkgd" presStyleLbl="alignAcc1" presStyleIdx="2" presStyleCnt="4" custScaleX="107776"/>
      <dgm:spPr/>
    </dgm:pt>
    <dgm:pt modelId="{3A252DB7-990D-4EBA-997D-41B5E97AF8A7}" type="pres">
      <dgm:prSet presAssocID="{77D1C15B-0CD0-4854-8D21-52EC4A26415C}" presName="acctTx" presStyleLbl="alignAcc1" presStyleIdx="2" presStyleCnt="4">
        <dgm:presLayoutVars>
          <dgm:bulletEnabled val="1"/>
        </dgm:presLayoutVars>
      </dgm:prSet>
      <dgm:spPr/>
    </dgm:pt>
    <dgm:pt modelId="{CA5053E6-3478-4C71-90BA-EF3C2DDA0E06}" type="pres">
      <dgm:prSet presAssocID="{77D1C15B-0CD0-4854-8D21-52EC4A26415C}" presName="level" presStyleLbl="node1" presStyleIdx="2" presStyleCnt="4">
        <dgm:presLayoutVars>
          <dgm:chMax val="1"/>
          <dgm:bulletEnabled val="1"/>
        </dgm:presLayoutVars>
      </dgm:prSet>
      <dgm:spPr/>
    </dgm:pt>
    <dgm:pt modelId="{AFE35AD0-FA45-4332-AE29-965A54068061}" type="pres">
      <dgm:prSet presAssocID="{77D1C15B-0CD0-4854-8D21-52EC4A2641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3F8B85F-A1F5-4502-BCE0-20D8F5B987D1}" type="pres">
      <dgm:prSet presAssocID="{9147FD0A-10BC-448A-AA29-AB84DBAFACE2}" presName="Name8" presStyleCnt="0"/>
      <dgm:spPr/>
    </dgm:pt>
    <dgm:pt modelId="{40F5450D-A1F8-4F6F-93DD-8E24A05D5528}" type="pres">
      <dgm:prSet presAssocID="{9147FD0A-10BC-448A-AA29-AB84DBAFACE2}" presName="acctBkgd" presStyleLbl="alignAcc1" presStyleIdx="3" presStyleCnt="4" custScaleX="106897"/>
      <dgm:spPr/>
    </dgm:pt>
    <dgm:pt modelId="{4F02010F-C831-4363-A1E1-51A0A12CF607}" type="pres">
      <dgm:prSet presAssocID="{9147FD0A-10BC-448A-AA29-AB84DBAFACE2}" presName="acctTx" presStyleLbl="alignAcc1" presStyleIdx="3" presStyleCnt="4">
        <dgm:presLayoutVars>
          <dgm:bulletEnabled val="1"/>
        </dgm:presLayoutVars>
      </dgm:prSet>
      <dgm:spPr/>
    </dgm:pt>
    <dgm:pt modelId="{95BE12F6-136E-4172-9B4B-9EF37096C908}" type="pres">
      <dgm:prSet presAssocID="{9147FD0A-10BC-448A-AA29-AB84DBAFACE2}" presName="level" presStyleLbl="node1" presStyleIdx="3" presStyleCnt="4" custScaleX="118116">
        <dgm:presLayoutVars>
          <dgm:chMax val="1"/>
          <dgm:bulletEnabled val="1"/>
        </dgm:presLayoutVars>
      </dgm:prSet>
      <dgm:spPr/>
    </dgm:pt>
    <dgm:pt modelId="{BF59AF1B-E2B9-4567-93F2-11CCEAF7C902}" type="pres">
      <dgm:prSet presAssocID="{9147FD0A-10BC-448A-AA29-AB84DBAFACE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3D9AA0E-4C86-4868-9F0B-BE6818A84A32}" srcId="{6C809E0C-D0D9-413F-87B4-3D57A96BB34D}" destId="{1954BDEA-CDBD-40A5-8615-1D4894FD1D89}" srcOrd="0" destOrd="0" parTransId="{0B8CFF78-9010-444A-B531-28588E6304B4}" sibTransId="{3B53E3B8-B1EC-428F-9D8B-8D211988A3EE}"/>
    <dgm:cxn modelId="{C069CD1A-C4AC-48E0-A59D-1DED420908AE}" type="presOf" srcId="{8FD3057D-8DC1-4C4F-A11D-79041F08FCAD}" destId="{40F5450D-A1F8-4F6F-93DD-8E24A05D5528}" srcOrd="0" destOrd="1" presId="urn:microsoft.com/office/officeart/2005/8/layout/pyramid3"/>
    <dgm:cxn modelId="{B99E161E-5A20-4648-99C0-34C2C43D5D53}" type="presOf" srcId="{7340F45B-C22D-452B-B7C3-B00CFC4EDD9F}" destId="{3A252DB7-990D-4EBA-997D-41B5E97AF8A7}" srcOrd="1" destOrd="0" presId="urn:microsoft.com/office/officeart/2005/8/layout/pyramid3"/>
    <dgm:cxn modelId="{61884A28-AFD5-44DB-9C3E-619B21679775}" srcId="{9147FD0A-10BC-448A-AA29-AB84DBAFACE2}" destId="{8FD3057D-8DC1-4C4F-A11D-79041F08FCAD}" srcOrd="1" destOrd="0" parTransId="{9D038801-FC80-4925-BAD1-F6A00CC28772}" sibTransId="{D166857A-3BC6-4A23-8E21-9B6A4C16A3D7}"/>
    <dgm:cxn modelId="{454FA73F-C771-4447-B6A7-DE8D23ABD0F8}" srcId="{E393C2F3-6167-4428-B34B-83CD1476D313}" destId="{6C809E0C-D0D9-413F-87B4-3D57A96BB34D}" srcOrd="0" destOrd="0" parTransId="{C8567301-ABED-47FE-BDB4-797BD99C96D2}" sibTransId="{660C600F-FBED-4B60-9A57-65AF556BCB26}"/>
    <dgm:cxn modelId="{1B889A5D-67CA-45AE-BCFE-35BEC2E78856}" type="presOf" srcId="{8FD3057D-8DC1-4C4F-A11D-79041F08FCAD}" destId="{4F02010F-C831-4363-A1E1-51A0A12CF607}" srcOrd="1" destOrd="1" presId="urn:microsoft.com/office/officeart/2005/8/layout/pyramid3"/>
    <dgm:cxn modelId="{4B06FD43-83A3-4BB6-8A59-5A370A5F2323}" type="presOf" srcId="{B950DFCC-01AD-4DB5-B0A8-DB714225E29F}" destId="{40F5450D-A1F8-4F6F-93DD-8E24A05D5528}" srcOrd="0" destOrd="0" presId="urn:microsoft.com/office/officeart/2005/8/layout/pyramid3"/>
    <dgm:cxn modelId="{B455B365-C3D5-4B03-B0A1-114CBC77C727}" type="presOf" srcId="{567C2EAF-9D8B-405D-A5B2-96FFE5F56478}" destId="{234B7E75-88F3-4678-987D-B9C05898D189}" srcOrd="1" destOrd="1" presId="urn:microsoft.com/office/officeart/2005/8/layout/pyramid3"/>
    <dgm:cxn modelId="{77AC3667-6834-4209-8CE4-4A432B30004C}" type="presOf" srcId="{B950DFCC-01AD-4DB5-B0A8-DB714225E29F}" destId="{4F02010F-C831-4363-A1E1-51A0A12CF607}" srcOrd="1" destOrd="0" presId="urn:microsoft.com/office/officeart/2005/8/layout/pyramid3"/>
    <dgm:cxn modelId="{2432746C-C92D-46A1-ADD1-1502587794E7}" type="presOf" srcId="{032126BB-80D3-4BC4-9A33-30593B862AAC}" destId="{1042A4A3-11BA-4FD5-B47F-6F3AA3BC7D43}" srcOrd="0" destOrd="0" presId="urn:microsoft.com/office/officeart/2005/8/layout/pyramid3"/>
    <dgm:cxn modelId="{DDD95A71-D729-466E-9FE5-DC07EDE842A6}" type="presOf" srcId="{6C809E0C-D0D9-413F-87B4-3D57A96BB34D}" destId="{EC3A419D-F5FF-442C-8297-9A72AD1AC77A}" srcOrd="1" destOrd="0" presId="urn:microsoft.com/office/officeart/2005/8/layout/pyramid3"/>
    <dgm:cxn modelId="{A0C39B5A-20E6-4321-979A-C8CD20326A73}" srcId="{E393C2F3-6167-4428-B34B-83CD1476D313}" destId="{77D1C15B-0CD0-4854-8D21-52EC4A26415C}" srcOrd="2" destOrd="0" parTransId="{20BC9B62-C920-40A0-AB0C-2E1DE1124BCF}" sibTransId="{8D968EA3-08A5-4F16-80FD-77EA05540B52}"/>
    <dgm:cxn modelId="{E72BBA7F-0A08-4A2F-9E4C-97D2D74A46CA}" type="presOf" srcId="{9147FD0A-10BC-448A-AA29-AB84DBAFACE2}" destId="{BF59AF1B-E2B9-4567-93F2-11CCEAF7C902}" srcOrd="1" destOrd="0" presId="urn:microsoft.com/office/officeart/2005/8/layout/pyramid3"/>
    <dgm:cxn modelId="{E1726484-B9CB-4131-810B-99D5577362D3}" type="presOf" srcId="{77D1C15B-0CD0-4854-8D21-52EC4A26415C}" destId="{AFE35AD0-FA45-4332-AE29-965A54068061}" srcOrd="1" destOrd="0" presId="urn:microsoft.com/office/officeart/2005/8/layout/pyramid3"/>
    <dgm:cxn modelId="{66EDAA8C-FF4E-42F6-81E5-26AC6F8FFB75}" type="presOf" srcId="{77D1C15B-0CD0-4854-8D21-52EC4A26415C}" destId="{CA5053E6-3478-4C71-90BA-EF3C2DDA0E06}" srcOrd="0" destOrd="0" presId="urn:microsoft.com/office/officeart/2005/8/layout/pyramid3"/>
    <dgm:cxn modelId="{1EA5B598-EA6E-4CB7-922E-5F76A107B664}" type="presOf" srcId="{9147FD0A-10BC-448A-AA29-AB84DBAFACE2}" destId="{95BE12F6-136E-4172-9B4B-9EF37096C908}" srcOrd="0" destOrd="0" presId="urn:microsoft.com/office/officeart/2005/8/layout/pyramid3"/>
    <dgm:cxn modelId="{68CFA09E-FDD8-426F-9777-BFE3E8F858C9}" type="presOf" srcId="{D43F4265-7742-4C31-BB64-B833247038B2}" destId="{06D7E9DE-106C-4EFF-B354-8721321A1E23}" srcOrd="0" destOrd="0" presId="urn:microsoft.com/office/officeart/2005/8/layout/pyramid3"/>
    <dgm:cxn modelId="{68F726B0-A5E9-494F-ADB5-E753AECB37DB}" srcId="{D43F4265-7742-4C31-BB64-B833247038B2}" destId="{032126BB-80D3-4BC4-9A33-30593B862AAC}" srcOrd="0" destOrd="0" parTransId="{95345CE1-2253-4AA9-9B85-3D108210707D}" sibTransId="{2ABE7612-9785-4EEB-9CE2-3F99A8BD8BE3}"/>
    <dgm:cxn modelId="{27319FB6-FA9E-4127-9E5D-12A88BBDDF1D}" srcId="{E393C2F3-6167-4428-B34B-83CD1476D313}" destId="{9147FD0A-10BC-448A-AA29-AB84DBAFACE2}" srcOrd="3" destOrd="0" parTransId="{61322EE2-8751-4873-9715-019D586F6197}" sibTransId="{86492CE3-773B-40A0-8912-75C2F98AD4BB}"/>
    <dgm:cxn modelId="{AAAF2FB9-1EF0-432E-ADBD-3ED4CDDCDB1D}" type="presOf" srcId="{032126BB-80D3-4BC4-9A33-30593B862AAC}" destId="{234B7E75-88F3-4678-987D-B9C05898D189}" srcOrd="1" destOrd="0" presId="urn:microsoft.com/office/officeart/2005/8/layout/pyramid3"/>
    <dgm:cxn modelId="{A08C60BF-C604-43DC-8F7D-D86520477E54}" type="presOf" srcId="{E393C2F3-6167-4428-B34B-83CD1476D313}" destId="{F3847F8C-8A86-4963-953B-38FE57458313}" srcOrd="0" destOrd="0" presId="urn:microsoft.com/office/officeart/2005/8/layout/pyramid3"/>
    <dgm:cxn modelId="{A3D5A1C1-DCE9-4E5C-A9B6-4E24E76935CF}" type="presOf" srcId="{1954BDEA-CDBD-40A5-8615-1D4894FD1D89}" destId="{92ECF463-9080-41F7-9963-CF48853C82B2}" srcOrd="0" destOrd="0" presId="urn:microsoft.com/office/officeart/2005/8/layout/pyramid3"/>
    <dgm:cxn modelId="{A08D47C6-726D-406A-A512-4A51A672E9A5}" type="presOf" srcId="{6C809E0C-D0D9-413F-87B4-3D57A96BB34D}" destId="{DE919C8B-64AE-4F87-A558-7D1DACC0D623}" srcOrd="0" destOrd="0" presId="urn:microsoft.com/office/officeart/2005/8/layout/pyramid3"/>
    <dgm:cxn modelId="{6BF475D2-3305-4C82-8CD2-DA26F6311D15}" type="presOf" srcId="{567C2EAF-9D8B-405D-A5B2-96FFE5F56478}" destId="{1042A4A3-11BA-4FD5-B47F-6F3AA3BC7D43}" srcOrd="0" destOrd="1" presId="urn:microsoft.com/office/officeart/2005/8/layout/pyramid3"/>
    <dgm:cxn modelId="{3823ACD3-18FD-426D-945C-7AB03E34FA92}" srcId="{77D1C15B-0CD0-4854-8D21-52EC4A26415C}" destId="{7340F45B-C22D-452B-B7C3-B00CFC4EDD9F}" srcOrd="0" destOrd="0" parTransId="{518754DC-D490-4C94-997F-016642A993D3}" sibTransId="{6390A01A-1F22-4398-A8D0-EBC9046A2CA6}"/>
    <dgm:cxn modelId="{E8A024DA-D5AA-431A-AD74-CA3BB50E2A78}" srcId="{E393C2F3-6167-4428-B34B-83CD1476D313}" destId="{D43F4265-7742-4C31-BB64-B833247038B2}" srcOrd="1" destOrd="0" parTransId="{A8BBCDB2-88CE-460D-B4D3-38FA32EB8CBD}" sibTransId="{8A435495-5993-46A7-B83B-46541FE43B00}"/>
    <dgm:cxn modelId="{3C8AD3DB-1004-47AF-A9D7-86CD7F4D3D60}" type="presOf" srcId="{1954BDEA-CDBD-40A5-8615-1D4894FD1D89}" destId="{CF34CD83-4FB6-432F-9580-B285ACCF6BE6}" srcOrd="1" destOrd="0" presId="urn:microsoft.com/office/officeart/2005/8/layout/pyramid3"/>
    <dgm:cxn modelId="{09F518DF-1858-4982-A162-5786077A2E9D}" type="presOf" srcId="{D43F4265-7742-4C31-BB64-B833247038B2}" destId="{6D2BE1D3-A31D-4A47-B995-DB569FBB01C3}" srcOrd="1" destOrd="0" presId="urn:microsoft.com/office/officeart/2005/8/layout/pyramid3"/>
    <dgm:cxn modelId="{4B4032E3-3892-454B-A2F6-2F01990F3009}" type="presOf" srcId="{7340F45B-C22D-452B-B7C3-B00CFC4EDD9F}" destId="{B288A08B-3CB0-49A5-BFE7-4B2765EA428A}" srcOrd="0" destOrd="0" presId="urn:microsoft.com/office/officeart/2005/8/layout/pyramid3"/>
    <dgm:cxn modelId="{0F0520FD-4C18-403E-88AB-2F7098D5E047}" srcId="{9147FD0A-10BC-448A-AA29-AB84DBAFACE2}" destId="{B950DFCC-01AD-4DB5-B0A8-DB714225E29F}" srcOrd="0" destOrd="0" parTransId="{58CD2312-E58B-4E4D-84F6-C56730C1A695}" sibTransId="{155D7EFD-3DE6-4959-A1F7-43D8DF332677}"/>
    <dgm:cxn modelId="{995D85FE-C602-47BD-A1FC-A11F9BC89079}" srcId="{D43F4265-7742-4C31-BB64-B833247038B2}" destId="{567C2EAF-9D8B-405D-A5B2-96FFE5F56478}" srcOrd="1" destOrd="0" parTransId="{4FF0A8E8-0BC7-493D-BFAF-96F2F8E3D9B6}" sibTransId="{73615C9E-FB70-4D29-AB36-B7428DB68033}"/>
    <dgm:cxn modelId="{0CD11FC7-C13C-45CD-872B-944C36288FD6}" type="presParOf" srcId="{F3847F8C-8A86-4963-953B-38FE57458313}" destId="{4EA37AAA-1545-488D-BD0E-59F36DB0C75F}" srcOrd="0" destOrd="0" presId="urn:microsoft.com/office/officeart/2005/8/layout/pyramid3"/>
    <dgm:cxn modelId="{774FA683-DC07-4831-A697-86684790EFB8}" type="presParOf" srcId="{4EA37AAA-1545-488D-BD0E-59F36DB0C75F}" destId="{92ECF463-9080-41F7-9963-CF48853C82B2}" srcOrd="0" destOrd="0" presId="urn:microsoft.com/office/officeart/2005/8/layout/pyramid3"/>
    <dgm:cxn modelId="{8B62391E-9435-49A6-8CF0-DE5DE80DF10C}" type="presParOf" srcId="{4EA37AAA-1545-488D-BD0E-59F36DB0C75F}" destId="{CF34CD83-4FB6-432F-9580-B285ACCF6BE6}" srcOrd="1" destOrd="0" presId="urn:microsoft.com/office/officeart/2005/8/layout/pyramid3"/>
    <dgm:cxn modelId="{24708842-8B87-4723-9CB7-B76FCE981958}" type="presParOf" srcId="{4EA37AAA-1545-488D-BD0E-59F36DB0C75F}" destId="{DE919C8B-64AE-4F87-A558-7D1DACC0D623}" srcOrd="2" destOrd="0" presId="urn:microsoft.com/office/officeart/2005/8/layout/pyramid3"/>
    <dgm:cxn modelId="{A889406D-5182-420D-BF4F-8A395F930B38}" type="presParOf" srcId="{4EA37AAA-1545-488D-BD0E-59F36DB0C75F}" destId="{EC3A419D-F5FF-442C-8297-9A72AD1AC77A}" srcOrd="3" destOrd="0" presId="urn:microsoft.com/office/officeart/2005/8/layout/pyramid3"/>
    <dgm:cxn modelId="{35ED92BE-CB1E-4D8A-93F0-DB72EC411B52}" type="presParOf" srcId="{F3847F8C-8A86-4963-953B-38FE57458313}" destId="{5FD7FEB5-2895-4AE1-A15F-EB9AEFAB6612}" srcOrd="1" destOrd="0" presId="urn:microsoft.com/office/officeart/2005/8/layout/pyramid3"/>
    <dgm:cxn modelId="{A81728CC-7FA8-4674-8D0D-A779E25538DE}" type="presParOf" srcId="{5FD7FEB5-2895-4AE1-A15F-EB9AEFAB6612}" destId="{1042A4A3-11BA-4FD5-B47F-6F3AA3BC7D43}" srcOrd="0" destOrd="0" presId="urn:microsoft.com/office/officeart/2005/8/layout/pyramid3"/>
    <dgm:cxn modelId="{41C3C98F-6266-4E08-9817-E6854AA6221C}" type="presParOf" srcId="{5FD7FEB5-2895-4AE1-A15F-EB9AEFAB6612}" destId="{234B7E75-88F3-4678-987D-B9C05898D189}" srcOrd="1" destOrd="0" presId="urn:microsoft.com/office/officeart/2005/8/layout/pyramid3"/>
    <dgm:cxn modelId="{3FF2A086-6C54-4136-9790-5DAA557022BC}" type="presParOf" srcId="{5FD7FEB5-2895-4AE1-A15F-EB9AEFAB6612}" destId="{06D7E9DE-106C-4EFF-B354-8721321A1E23}" srcOrd="2" destOrd="0" presId="urn:microsoft.com/office/officeart/2005/8/layout/pyramid3"/>
    <dgm:cxn modelId="{C4EF848A-0B08-4E4F-AC84-36DD36771232}" type="presParOf" srcId="{5FD7FEB5-2895-4AE1-A15F-EB9AEFAB6612}" destId="{6D2BE1D3-A31D-4A47-B995-DB569FBB01C3}" srcOrd="3" destOrd="0" presId="urn:microsoft.com/office/officeart/2005/8/layout/pyramid3"/>
    <dgm:cxn modelId="{3AB4CBA0-08B7-4FEE-9D38-9F678A6BDDD1}" type="presParOf" srcId="{F3847F8C-8A86-4963-953B-38FE57458313}" destId="{D11B5D42-5B79-4312-8C58-C6F08AE5D9FF}" srcOrd="2" destOrd="0" presId="urn:microsoft.com/office/officeart/2005/8/layout/pyramid3"/>
    <dgm:cxn modelId="{CD188AB8-B174-4746-8840-B665AFE64228}" type="presParOf" srcId="{D11B5D42-5B79-4312-8C58-C6F08AE5D9FF}" destId="{B288A08B-3CB0-49A5-BFE7-4B2765EA428A}" srcOrd="0" destOrd="0" presId="urn:microsoft.com/office/officeart/2005/8/layout/pyramid3"/>
    <dgm:cxn modelId="{956D168E-CDB7-4875-975F-F1B681344967}" type="presParOf" srcId="{D11B5D42-5B79-4312-8C58-C6F08AE5D9FF}" destId="{3A252DB7-990D-4EBA-997D-41B5E97AF8A7}" srcOrd="1" destOrd="0" presId="urn:microsoft.com/office/officeart/2005/8/layout/pyramid3"/>
    <dgm:cxn modelId="{362E634B-D53D-411C-8396-7E4D963A7DC5}" type="presParOf" srcId="{D11B5D42-5B79-4312-8C58-C6F08AE5D9FF}" destId="{CA5053E6-3478-4C71-90BA-EF3C2DDA0E06}" srcOrd="2" destOrd="0" presId="urn:microsoft.com/office/officeart/2005/8/layout/pyramid3"/>
    <dgm:cxn modelId="{79E2C8F4-ECAE-4938-8FD9-2289E598F764}" type="presParOf" srcId="{D11B5D42-5B79-4312-8C58-C6F08AE5D9FF}" destId="{AFE35AD0-FA45-4332-AE29-965A54068061}" srcOrd="3" destOrd="0" presId="urn:microsoft.com/office/officeart/2005/8/layout/pyramid3"/>
    <dgm:cxn modelId="{8F53047D-05E1-40F4-86BD-FF670505D821}" type="presParOf" srcId="{F3847F8C-8A86-4963-953B-38FE57458313}" destId="{D3F8B85F-A1F5-4502-BCE0-20D8F5B987D1}" srcOrd="3" destOrd="0" presId="urn:microsoft.com/office/officeart/2005/8/layout/pyramid3"/>
    <dgm:cxn modelId="{5A2EB4E2-E932-4732-84F4-2FEB41C2BB3A}" type="presParOf" srcId="{D3F8B85F-A1F5-4502-BCE0-20D8F5B987D1}" destId="{40F5450D-A1F8-4F6F-93DD-8E24A05D5528}" srcOrd="0" destOrd="0" presId="urn:microsoft.com/office/officeart/2005/8/layout/pyramid3"/>
    <dgm:cxn modelId="{540883E4-DE91-4357-AD36-3F9652249921}" type="presParOf" srcId="{D3F8B85F-A1F5-4502-BCE0-20D8F5B987D1}" destId="{4F02010F-C831-4363-A1E1-51A0A12CF607}" srcOrd="1" destOrd="0" presId="urn:microsoft.com/office/officeart/2005/8/layout/pyramid3"/>
    <dgm:cxn modelId="{2883E4F6-B143-4367-892F-E0EA1CACFF63}" type="presParOf" srcId="{D3F8B85F-A1F5-4502-BCE0-20D8F5B987D1}" destId="{95BE12F6-136E-4172-9B4B-9EF37096C908}" srcOrd="2" destOrd="0" presId="urn:microsoft.com/office/officeart/2005/8/layout/pyramid3"/>
    <dgm:cxn modelId="{224A28E3-D2F5-4520-AE18-546810C3B840}" type="presParOf" srcId="{D3F8B85F-A1F5-4502-BCE0-20D8F5B987D1}" destId="{BF59AF1B-E2B9-4567-93F2-11CCEAF7C902}" srcOrd="3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31513-5BCD-411F-A9DC-58453FF6EBA3}">
      <dsp:nvSpPr>
        <dsp:cNvPr id="0" name=""/>
        <dsp:cNvSpPr/>
      </dsp:nvSpPr>
      <dsp:spPr>
        <a:xfrm rot="5400000">
          <a:off x="2510206" y="440049"/>
          <a:ext cx="1646728" cy="14326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สำนักงานศึกษาธิการจังหวัด 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2840498" y="589627"/>
        <a:ext cx="986143" cy="1133498"/>
      </dsp:txXfrm>
    </dsp:sp>
    <dsp:sp modelId="{4B1CF967-74AB-47AA-8183-28F48C5068FA}">
      <dsp:nvSpPr>
        <dsp:cNvPr id="0" name=""/>
        <dsp:cNvSpPr/>
      </dsp:nvSpPr>
      <dsp:spPr>
        <a:xfrm>
          <a:off x="4093371" y="662358"/>
          <a:ext cx="1837749" cy="98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9C465-8592-4D23-8AF7-469B1E0DB8E4}">
      <dsp:nvSpPr>
        <dsp:cNvPr id="0" name=""/>
        <dsp:cNvSpPr/>
      </dsp:nvSpPr>
      <dsp:spPr>
        <a:xfrm rot="5400000">
          <a:off x="962940" y="440049"/>
          <a:ext cx="1646728" cy="1432653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1293232" y="589627"/>
        <a:ext cx="986143" cy="1133498"/>
      </dsp:txXfrm>
    </dsp:sp>
    <dsp:sp modelId="{CE05BEE6-EB97-4972-972C-B8CD3F2C58A7}">
      <dsp:nvSpPr>
        <dsp:cNvPr id="0" name=""/>
        <dsp:cNvSpPr/>
      </dsp:nvSpPr>
      <dsp:spPr>
        <a:xfrm rot="5400000">
          <a:off x="1733609" y="1837793"/>
          <a:ext cx="1646728" cy="14326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สำนักงานพระพุทธศาสนาจังหวัด 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2063901" y="1987371"/>
        <a:ext cx="986143" cy="1133498"/>
      </dsp:txXfrm>
    </dsp:sp>
    <dsp:sp modelId="{60CC3C2B-C260-4CDE-A438-8F974E004AAA}">
      <dsp:nvSpPr>
        <dsp:cNvPr id="0" name=""/>
        <dsp:cNvSpPr/>
      </dsp:nvSpPr>
      <dsp:spPr>
        <a:xfrm>
          <a:off x="2897" y="2060101"/>
          <a:ext cx="1778466" cy="98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เช่น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897" y="2060101"/>
        <a:ext cx="1778466" cy="988037"/>
      </dsp:txXfrm>
    </dsp:sp>
    <dsp:sp modelId="{D201B547-6E28-43D1-A4EB-4D85C555820A}">
      <dsp:nvSpPr>
        <dsp:cNvPr id="0" name=""/>
        <dsp:cNvSpPr/>
      </dsp:nvSpPr>
      <dsp:spPr>
        <a:xfrm rot="5400000">
          <a:off x="3280875" y="1837793"/>
          <a:ext cx="1646728" cy="14326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เป็นต้น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3611167" y="1987371"/>
        <a:ext cx="986143" cy="1133498"/>
      </dsp:txXfrm>
    </dsp:sp>
    <dsp:sp modelId="{B928904E-401F-4594-932B-BD27F04404AC}">
      <dsp:nvSpPr>
        <dsp:cNvPr id="0" name=""/>
        <dsp:cNvSpPr/>
      </dsp:nvSpPr>
      <dsp:spPr>
        <a:xfrm rot="5400000">
          <a:off x="2510206" y="3235536"/>
          <a:ext cx="1646728" cy="143265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สำนักงานพัฒนาชุมชน 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2840498" y="3385114"/>
        <a:ext cx="986143" cy="1133498"/>
      </dsp:txXfrm>
    </dsp:sp>
    <dsp:sp modelId="{73041915-6A20-4F41-B547-87E5DDFCEC98}">
      <dsp:nvSpPr>
        <dsp:cNvPr id="0" name=""/>
        <dsp:cNvSpPr/>
      </dsp:nvSpPr>
      <dsp:spPr>
        <a:xfrm>
          <a:off x="4093371" y="3457844"/>
          <a:ext cx="1837749" cy="98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2DA81-579D-421A-AA7A-3E52814C9787}">
      <dsp:nvSpPr>
        <dsp:cNvPr id="0" name=""/>
        <dsp:cNvSpPr/>
      </dsp:nvSpPr>
      <dsp:spPr>
        <a:xfrm rot="5400000">
          <a:off x="962940" y="3235536"/>
          <a:ext cx="1646728" cy="1432653"/>
        </a:xfrm>
        <a:prstGeom prst="hexagon">
          <a:avLst>
            <a:gd name="adj" fmla="val 25000"/>
            <a:gd name="vf" fmla="val 11547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1293232" y="3385114"/>
        <a:ext cx="986143" cy="1133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6A62F-1D34-42AB-A544-47B9E7F865F9}">
      <dsp:nvSpPr>
        <dsp:cNvPr id="0" name=""/>
        <dsp:cNvSpPr/>
      </dsp:nvSpPr>
      <dsp:spPr>
        <a:xfrm>
          <a:off x="2692651" y="1271094"/>
          <a:ext cx="3166585" cy="316658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b="1" kern="1200" dirty="0"/>
            <a:t>Key person</a:t>
          </a:r>
        </a:p>
      </dsp:txBody>
      <dsp:txXfrm>
        <a:off x="3156387" y="1734830"/>
        <a:ext cx="2239113" cy="2239113"/>
      </dsp:txXfrm>
    </dsp:sp>
    <dsp:sp modelId="{170568D3-1380-4C94-8FA2-60152C92F9F6}">
      <dsp:nvSpPr>
        <dsp:cNvPr id="0" name=""/>
        <dsp:cNvSpPr/>
      </dsp:nvSpPr>
      <dsp:spPr>
        <a:xfrm>
          <a:off x="3484297" y="565"/>
          <a:ext cx="1583292" cy="158329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b="1" kern="1200" dirty="0">
              <a:latin typeface="Calibri" panose="020F0502020204030204" pitchFamily="34" charset="0"/>
              <a:ea typeface="SimSun" panose="02010600030101010101" pitchFamily="2" charset="-122"/>
              <a:cs typeface="TH SarabunPSK" panose="020B0500040200020003" pitchFamily="34" charset="-34"/>
            </a:rPr>
            <a:t>ผู้ว่าราชการจังหวัด </a:t>
          </a:r>
          <a:endParaRPr lang="en-US" sz="2600" b="1" kern="1200" dirty="0"/>
        </a:p>
      </dsp:txBody>
      <dsp:txXfrm>
        <a:off x="3716165" y="232433"/>
        <a:ext cx="1119556" cy="1119556"/>
      </dsp:txXfrm>
    </dsp:sp>
    <dsp:sp modelId="{B9C21730-DB16-426E-9880-EE74D0CFE920}">
      <dsp:nvSpPr>
        <dsp:cNvPr id="0" name=""/>
        <dsp:cNvSpPr/>
      </dsp:nvSpPr>
      <dsp:spPr>
        <a:xfrm>
          <a:off x="5546472" y="2062740"/>
          <a:ext cx="1583292" cy="158329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b="1" kern="1200" dirty="0">
              <a:latin typeface="Calibri" panose="020F0502020204030204" pitchFamily="34" charset="0"/>
              <a:ea typeface="SimSun" panose="02010600030101010101" pitchFamily="2" charset="-122"/>
              <a:cs typeface="TH SarabunPSK" panose="020B0500040200020003" pitchFamily="34" charset="-34"/>
            </a:rPr>
            <a:t>หน่วยงานที่มีบทบาทสำคัญ  </a:t>
          </a:r>
          <a:endParaRPr lang="en-US" sz="2600" b="1" kern="1200" dirty="0"/>
        </a:p>
      </dsp:txBody>
      <dsp:txXfrm>
        <a:off x="5778340" y="2294608"/>
        <a:ext cx="1119556" cy="1119556"/>
      </dsp:txXfrm>
    </dsp:sp>
    <dsp:sp modelId="{7F3C46AA-FAFC-4CF0-B31B-EE83B2FCBBCB}">
      <dsp:nvSpPr>
        <dsp:cNvPr id="0" name=""/>
        <dsp:cNvSpPr/>
      </dsp:nvSpPr>
      <dsp:spPr>
        <a:xfrm>
          <a:off x="3484297" y="4124915"/>
          <a:ext cx="1583292" cy="158329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b="1" kern="1200" dirty="0">
              <a:latin typeface="Calibri" panose="020F0502020204030204" pitchFamily="34" charset="0"/>
              <a:ea typeface="SimSun" panose="02010600030101010101" pitchFamily="2" charset="-122"/>
              <a:cs typeface="TH SarabunPSK" panose="020B0500040200020003" pitchFamily="34" charset="-34"/>
            </a:rPr>
            <a:t>ปลัดจังหวัด</a:t>
          </a:r>
          <a:endParaRPr lang="en-US" sz="2600" b="1" kern="1200" dirty="0"/>
        </a:p>
      </dsp:txBody>
      <dsp:txXfrm>
        <a:off x="3716165" y="4356783"/>
        <a:ext cx="1119556" cy="1119556"/>
      </dsp:txXfrm>
    </dsp:sp>
    <dsp:sp modelId="{525E3029-8B70-4AC8-AF47-4F77FC161ACD}">
      <dsp:nvSpPr>
        <dsp:cNvPr id="0" name=""/>
        <dsp:cNvSpPr/>
      </dsp:nvSpPr>
      <dsp:spPr>
        <a:xfrm>
          <a:off x="1422122" y="2062740"/>
          <a:ext cx="1583292" cy="1583292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b="1" kern="1200" dirty="0">
              <a:latin typeface="Calibri" panose="020F0502020204030204" pitchFamily="34" charset="0"/>
              <a:ea typeface="SimSun" panose="02010600030101010101" pitchFamily="2" charset="-122"/>
              <a:cs typeface="TH SarabunPSK" panose="020B0500040200020003" pitchFamily="34" charset="-34"/>
            </a:rPr>
            <a:t>รองผู้ว่าราชการจังหวัด</a:t>
          </a:r>
          <a:endParaRPr lang="en-US" sz="2600" b="1" kern="1200" dirty="0"/>
        </a:p>
      </dsp:txBody>
      <dsp:txXfrm>
        <a:off x="1653990" y="2294608"/>
        <a:ext cx="1119556" cy="1119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362DC-74F8-4BA6-AB77-A2B79FA9CA4B}">
      <dsp:nvSpPr>
        <dsp:cNvPr id="0" name=""/>
        <dsp:cNvSpPr/>
      </dsp:nvSpPr>
      <dsp:spPr>
        <a:xfrm>
          <a:off x="335467" y="2273148"/>
          <a:ext cx="2445861" cy="955758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หน่วยงานที่เกี่ยวข้อง</a:t>
          </a:r>
          <a:endParaRPr lang="en-US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63460" y="2301141"/>
        <a:ext cx="2389875" cy="899772"/>
      </dsp:txXfrm>
    </dsp:sp>
    <dsp:sp modelId="{B9A629F5-AA7A-4FD1-B546-34F094C4D60F}">
      <dsp:nvSpPr>
        <dsp:cNvPr id="0" name=""/>
        <dsp:cNvSpPr/>
      </dsp:nvSpPr>
      <dsp:spPr>
        <a:xfrm rot="17653032">
          <a:off x="2334377" y="2047011"/>
          <a:ext cx="1515595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1515595" y="1290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054285" y="2022028"/>
        <a:ext cx="75779" cy="75779"/>
      </dsp:txXfrm>
    </dsp:sp>
    <dsp:sp modelId="{06DE2449-9558-496F-99E8-4C27A630CD01}">
      <dsp:nvSpPr>
        <dsp:cNvPr id="0" name=""/>
        <dsp:cNvSpPr/>
      </dsp:nvSpPr>
      <dsp:spPr>
        <a:xfrm>
          <a:off x="3403021" y="980251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ภาครัฐ</a:t>
          </a:r>
          <a:endParaRPr lang="en-US" sz="2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425782" y="1003012"/>
        <a:ext cx="1508708" cy="731593"/>
      </dsp:txXfrm>
    </dsp:sp>
    <dsp:sp modelId="{9FA2E901-B0E1-4701-AA33-0A0EE6A3ADC5}">
      <dsp:nvSpPr>
        <dsp:cNvPr id="0" name=""/>
        <dsp:cNvSpPr/>
      </dsp:nvSpPr>
      <dsp:spPr>
        <a:xfrm rot="18148071">
          <a:off x="4689054" y="867366"/>
          <a:ext cx="1158088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1158088" y="12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39146" y="851321"/>
        <a:ext cx="57904" cy="57904"/>
      </dsp:txXfrm>
    </dsp:sp>
    <dsp:sp modelId="{3BF037A8-D8DE-4176-8C57-FC19AC2BD4B2}">
      <dsp:nvSpPr>
        <dsp:cNvPr id="0" name=""/>
        <dsp:cNvSpPr/>
      </dsp:nvSpPr>
      <dsp:spPr>
        <a:xfrm>
          <a:off x="5578944" y="3180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 err="1">
              <a:latin typeface="TH SarabunPSK" panose="020B0500040200020003" pitchFamily="34" charset="-34"/>
              <a:cs typeface="TH SarabunPSK" panose="020B0500040200020003" pitchFamily="34" charset="-34"/>
            </a:rPr>
            <a:t>สนง</a:t>
          </a: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.เกษตรและสหกรณ์จังหวัด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601705" y="25941"/>
        <a:ext cx="1508708" cy="731593"/>
      </dsp:txXfrm>
    </dsp:sp>
    <dsp:sp modelId="{FD6ACB91-631E-4690-9D03-7E59AA2999E4}">
      <dsp:nvSpPr>
        <dsp:cNvPr id="0" name=""/>
        <dsp:cNvSpPr/>
      </dsp:nvSpPr>
      <dsp:spPr>
        <a:xfrm>
          <a:off x="7133175" y="378831"/>
          <a:ext cx="621692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621692" y="1290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428479" y="376196"/>
        <a:ext cx="31084" cy="31084"/>
      </dsp:txXfrm>
    </dsp:sp>
    <dsp:sp modelId="{CD03D98B-7829-416B-8A5A-1D31DE5CB046}">
      <dsp:nvSpPr>
        <dsp:cNvPr id="0" name=""/>
        <dsp:cNvSpPr/>
      </dsp:nvSpPr>
      <dsp:spPr>
        <a:xfrm>
          <a:off x="7754867" y="3180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สนง.สาธารณสุขจังหวัด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777628" y="25941"/>
        <a:ext cx="1508708" cy="731593"/>
      </dsp:txXfrm>
    </dsp:sp>
    <dsp:sp modelId="{C708259C-7D05-432B-BF73-42F1C2CE582E}">
      <dsp:nvSpPr>
        <dsp:cNvPr id="0" name=""/>
        <dsp:cNvSpPr/>
      </dsp:nvSpPr>
      <dsp:spPr>
        <a:xfrm rot="21497729">
          <a:off x="4957118" y="1346901"/>
          <a:ext cx="605205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605205" y="12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44591" y="1344678"/>
        <a:ext cx="30260" cy="30260"/>
      </dsp:txXfrm>
    </dsp:sp>
    <dsp:sp modelId="{9B22317B-7262-4863-8D6F-4C5D4952D1F1}">
      <dsp:nvSpPr>
        <dsp:cNvPr id="0" name=""/>
        <dsp:cNvSpPr/>
      </dsp:nvSpPr>
      <dsp:spPr>
        <a:xfrm>
          <a:off x="5562190" y="962249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>
              <a:latin typeface="TH SarabunPSK" panose="020B0500040200020003" pitchFamily="34" charset="-34"/>
              <a:cs typeface="TH SarabunPSK" panose="020B0500040200020003" pitchFamily="34" charset="-34"/>
            </a:rPr>
            <a:t>สนง.จังหวัด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584951" y="985010"/>
        <a:ext cx="1508708" cy="731593"/>
      </dsp:txXfrm>
    </dsp:sp>
    <dsp:sp modelId="{390C85A6-89A1-4854-B4E5-93403A7C20FA}">
      <dsp:nvSpPr>
        <dsp:cNvPr id="0" name=""/>
        <dsp:cNvSpPr/>
      </dsp:nvSpPr>
      <dsp:spPr>
        <a:xfrm rot="43">
          <a:off x="7116420" y="1337904"/>
          <a:ext cx="625360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625360" y="1290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413467" y="1335177"/>
        <a:ext cx="31268" cy="31268"/>
      </dsp:txXfrm>
    </dsp:sp>
    <dsp:sp modelId="{10DECF6C-00FF-4870-A379-D90A8A315550}">
      <dsp:nvSpPr>
        <dsp:cNvPr id="0" name=""/>
        <dsp:cNvSpPr/>
      </dsp:nvSpPr>
      <dsp:spPr>
        <a:xfrm>
          <a:off x="7741781" y="962257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สำนักงานท่องเที่ยวและกีฬาจังหวัด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764542" y="985018"/>
        <a:ext cx="1508708" cy="731593"/>
      </dsp:txXfrm>
    </dsp:sp>
    <dsp:sp modelId="{5C263B5D-4996-42B3-8FD6-EB08FE1E53FF}">
      <dsp:nvSpPr>
        <dsp:cNvPr id="0" name=""/>
        <dsp:cNvSpPr/>
      </dsp:nvSpPr>
      <dsp:spPr>
        <a:xfrm rot="3310531">
          <a:off x="4723770" y="1802743"/>
          <a:ext cx="1088655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1088655" y="12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40882" y="1788434"/>
        <a:ext cx="54432" cy="54432"/>
      </dsp:txXfrm>
    </dsp:sp>
    <dsp:sp modelId="{C3F3B4CE-395E-4501-A514-DEABC503F8BF}">
      <dsp:nvSpPr>
        <dsp:cNvPr id="0" name=""/>
        <dsp:cNvSpPr/>
      </dsp:nvSpPr>
      <dsp:spPr>
        <a:xfrm>
          <a:off x="5578944" y="1790546"/>
          <a:ext cx="1554230" cy="943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สำนักงาน/หน่วยงานภาครัฐที่มีบทบาทสำคัญในพื้นที่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606590" y="1818192"/>
        <a:ext cx="1498938" cy="888600"/>
      </dsp:txXfrm>
    </dsp:sp>
    <dsp:sp modelId="{5A66A89C-D7D4-49C0-9CD7-B67CBF25F776}">
      <dsp:nvSpPr>
        <dsp:cNvPr id="0" name=""/>
        <dsp:cNvSpPr/>
      </dsp:nvSpPr>
      <dsp:spPr>
        <a:xfrm rot="3946968">
          <a:off x="2334377" y="3429229"/>
          <a:ext cx="1515595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1515595" y="1290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054285" y="3404246"/>
        <a:ext cx="75779" cy="75779"/>
      </dsp:txXfrm>
    </dsp:sp>
    <dsp:sp modelId="{6B4039C4-7527-4FE2-9602-469C78D4AC43}">
      <dsp:nvSpPr>
        <dsp:cNvPr id="0" name=""/>
        <dsp:cNvSpPr/>
      </dsp:nvSpPr>
      <dsp:spPr>
        <a:xfrm>
          <a:off x="3403021" y="3744688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ภาคประชาสังคม</a:t>
          </a:r>
          <a:endParaRPr lang="en-US" sz="2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425782" y="3767449"/>
        <a:ext cx="1508708" cy="731593"/>
      </dsp:txXfrm>
    </dsp:sp>
    <dsp:sp modelId="{29A4C8FB-8975-4DC4-9193-81D76140BAB3}">
      <dsp:nvSpPr>
        <dsp:cNvPr id="0" name=""/>
        <dsp:cNvSpPr/>
      </dsp:nvSpPr>
      <dsp:spPr>
        <a:xfrm rot="18289469">
          <a:off x="4723770" y="3673497"/>
          <a:ext cx="1088655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1088655" y="12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40882" y="3659188"/>
        <a:ext cx="54432" cy="54432"/>
      </dsp:txXfrm>
    </dsp:sp>
    <dsp:sp modelId="{9AECAE60-B178-476E-A64B-41168B09DF4C}">
      <dsp:nvSpPr>
        <dsp:cNvPr id="0" name=""/>
        <dsp:cNvSpPr/>
      </dsp:nvSpPr>
      <dsp:spPr>
        <a:xfrm>
          <a:off x="5578944" y="2851005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สภาวัฒนธรรมจังหวัด</a:t>
          </a:r>
          <a:endParaRPr lang="en-US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601705" y="2873766"/>
        <a:ext cx="1508708" cy="731593"/>
      </dsp:txXfrm>
    </dsp:sp>
    <dsp:sp modelId="{2F4F52FB-5E4B-4A79-8FB1-3AC3F749AF31}">
      <dsp:nvSpPr>
        <dsp:cNvPr id="0" name=""/>
        <dsp:cNvSpPr/>
      </dsp:nvSpPr>
      <dsp:spPr>
        <a:xfrm>
          <a:off x="4957252" y="4120338"/>
          <a:ext cx="621692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621692" y="12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52556" y="4117703"/>
        <a:ext cx="31084" cy="31084"/>
      </dsp:txXfrm>
    </dsp:sp>
    <dsp:sp modelId="{C3494043-35C0-438F-9979-3860781C3ECF}">
      <dsp:nvSpPr>
        <dsp:cNvPr id="0" name=""/>
        <dsp:cNvSpPr/>
      </dsp:nvSpPr>
      <dsp:spPr>
        <a:xfrm>
          <a:off x="5578944" y="3744688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>
              <a:latin typeface="TH SarabunPSK" panose="020B0500040200020003" pitchFamily="34" charset="-34"/>
              <a:cs typeface="TH SarabunPSK" panose="020B0500040200020003" pitchFamily="34" charset="-34"/>
            </a:rPr>
            <a:t>สมาคมส่งเสริมการท่องเที่ยวจังหวัด</a:t>
          </a:r>
          <a:endParaRPr lang="en-US" sz="20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601705" y="3767449"/>
        <a:ext cx="1508708" cy="731593"/>
      </dsp:txXfrm>
    </dsp:sp>
    <dsp:sp modelId="{FE34EC8A-9980-4406-9B04-1988B1584918}">
      <dsp:nvSpPr>
        <dsp:cNvPr id="0" name=""/>
        <dsp:cNvSpPr/>
      </dsp:nvSpPr>
      <dsp:spPr>
        <a:xfrm rot="3310531">
          <a:off x="4723770" y="4567179"/>
          <a:ext cx="1088655" cy="25814"/>
        </a:xfrm>
        <a:custGeom>
          <a:avLst/>
          <a:gdLst/>
          <a:ahLst/>
          <a:cxnLst/>
          <a:rect l="0" t="0" r="0" b="0"/>
          <a:pathLst>
            <a:path>
              <a:moveTo>
                <a:pt x="0" y="12907"/>
              </a:moveTo>
              <a:lnTo>
                <a:pt x="1088655" y="1290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240882" y="4552870"/>
        <a:ext cx="54432" cy="54432"/>
      </dsp:txXfrm>
    </dsp:sp>
    <dsp:sp modelId="{B9E184A6-549F-44E5-BEDD-9928E4F605D3}">
      <dsp:nvSpPr>
        <dsp:cNvPr id="0" name=""/>
        <dsp:cNvSpPr/>
      </dsp:nvSpPr>
      <dsp:spPr>
        <a:xfrm>
          <a:off x="5578944" y="4638370"/>
          <a:ext cx="1554230" cy="777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>
              <a:latin typeface="TH SarabunPSK" panose="020B0500040200020003" pitchFamily="34" charset="-34"/>
              <a:cs typeface="TH SarabunPSK" panose="020B0500040200020003" pitchFamily="34" charset="-34"/>
            </a:rPr>
            <a:t>หอการค้าจังหวัด </a:t>
          </a:r>
          <a:endParaRPr lang="en-US" sz="2000" b="1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601705" y="4661131"/>
        <a:ext cx="1508708" cy="7315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080DE-D542-4B12-B46A-CCD0B5D0E478}">
      <dsp:nvSpPr>
        <dsp:cNvPr id="0" name=""/>
        <dsp:cNvSpPr/>
      </dsp:nvSpPr>
      <dsp:spPr>
        <a:xfrm>
          <a:off x="-6131032" y="-921965"/>
          <a:ext cx="7172803" cy="7172803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81635-0805-4B19-8264-44577B724B54}">
      <dsp:nvSpPr>
        <dsp:cNvPr id="0" name=""/>
        <dsp:cNvSpPr/>
      </dsp:nvSpPr>
      <dsp:spPr>
        <a:xfrm>
          <a:off x="184488" y="332947"/>
          <a:ext cx="7841391" cy="666322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TH SarabunIT๙" panose="020B0500040200020003" pitchFamily="34" charset="-34"/>
              <a:cs typeface="TH SarabunIT๙" panose="020B0500040200020003" pitchFamily="34" charset="-34"/>
            </a:rPr>
            <a:t>   </a:t>
          </a: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ทบทวนและปรับปรุงแผนแม่บทของจังหวัด แผนปฏิบัติการ และโครงการ</a:t>
          </a:r>
          <a:r>
            <a:rPr lang="en-US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(Flag ship)</a:t>
          </a:r>
        </a:p>
      </dsp:txBody>
      <dsp:txXfrm>
        <a:off x="184488" y="332947"/>
        <a:ext cx="7841391" cy="666322"/>
      </dsp:txXfrm>
    </dsp:sp>
    <dsp:sp modelId="{52CED33C-7C78-45CD-8A44-EFF0697447A4}">
      <dsp:nvSpPr>
        <dsp:cNvPr id="0" name=""/>
        <dsp:cNvSpPr/>
      </dsp:nvSpPr>
      <dsp:spPr>
        <a:xfrm>
          <a:off x="-20675" y="249657"/>
          <a:ext cx="832902" cy="8329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8E608-79B8-44E2-9792-93B7B3DDC2A2}">
      <dsp:nvSpPr>
        <dsp:cNvPr id="0" name=""/>
        <dsp:cNvSpPr/>
      </dsp:nvSpPr>
      <dsp:spPr>
        <a:xfrm>
          <a:off x="873243" y="1332111"/>
          <a:ext cx="6941349" cy="666322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นำเสนอโครงการและผลักดันโครงการ </a:t>
          </a:r>
          <a:r>
            <a:rPr lang="en-US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(flag ship) </a:t>
          </a: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เข้าสู่แผนพัฒนาจังหวัด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873243" y="1332111"/>
        <a:ext cx="6941349" cy="666322"/>
      </dsp:txXfrm>
    </dsp:sp>
    <dsp:sp modelId="{5652713E-AEDC-4DC8-BE02-FDF83D679452}">
      <dsp:nvSpPr>
        <dsp:cNvPr id="0" name=""/>
        <dsp:cNvSpPr/>
      </dsp:nvSpPr>
      <dsp:spPr>
        <a:xfrm>
          <a:off x="456791" y="1248821"/>
          <a:ext cx="832902" cy="8329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33D905-9CE7-4477-92B1-E9F5B94FF201}">
      <dsp:nvSpPr>
        <dsp:cNvPr id="0" name=""/>
        <dsp:cNvSpPr/>
      </dsp:nvSpPr>
      <dsp:spPr>
        <a:xfrm>
          <a:off x="1019787" y="2331274"/>
          <a:ext cx="6794805" cy="666322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ea typeface="SimSun" panose="02010600030101010101" pitchFamily="2" charset="-122"/>
              <a:cs typeface="TH SarabunIT๙" panose="020B0500040200020003" pitchFamily="34" charset="-34"/>
            </a:rPr>
            <a:t>รับรองและประกาศเป็นองค์กร ชุมชน อำเภอ หรือจังหวัดคุณธรรมในทุกระดับ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1019787" y="2331274"/>
        <a:ext cx="6794805" cy="666322"/>
      </dsp:txXfrm>
    </dsp:sp>
    <dsp:sp modelId="{C7257BD8-DA37-4AD9-94B1-73990D1CFD9C}">
      <dsp:nvSpPr>
        <dsp:cNvPr id="0" name=""/>
        <dsp:cNvSpPr/>
      </dsp:nvSpPr>
      <dsp:spPr>
        <a:xfrm>
          <a:off x="603335" y="2247984"/>
          <a:ext cx="832902" cy="8329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DFAC8-943E-451D-85F4-7088BD8AADE9}">
      <dsp:nvSpPr>
        <dsp:cNvPr id="0" name=""/>
        <dsp:cNvSpPr/>
      </dsp:nvSpPr>
      <dsp:spPr>
        <a:xfrm>
          <a:off x="873243" y="3330438"/>
          <a:ext cx="6941349" cy="666322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ea typeface="SimSun" panose="02010600030101010101" pitchFamily="2" charset="-122"/>
              <a:cs typeface="TH SarabunIT๙" panose="020B0500040200020003" pitchFamily="34" charset="-34"/>
            </a:rPr>
            <a:t>แต่งตั้งคณะทำงานตรวจติดตาม องค์กร ชุมชน อำเภอ และจังหวัดคุณธรรม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ea typeface="SimSun" panose="02010600030101010101" pitchFamily="2" charset="-122"/>
              <a:cs typeface="TH SarabunIT๙" panose="020B0500040200020003" pitchFamily="34" charset="-34"/>
            </a:rPr>
            <a:t>(ในระดับจังหวัด)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873243" y="3330438"/>
        <a:ext cx="6941349" cy="666322"/>
      </dsp:txXfrm>
    </dsp:sp>
    <dsp:sp modelId="{6CD23057-A820-48D6-A0AD-90F71C0B0581}">
      <dsp:nvSpPr>
        <dsp:cNvPr id="0" name=""/>
        <dsp:cNvSpPr/>
      </dsp:nvSpPr>
      <dsp:spPr>
        <a:xfrm>
          <a:off x="456791" y="3247148"/>
          <a:ext cx="832902" cy="8329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AB82B-E009-4BE9-B939-9D2B636F5D7A}">
      <dsp:nvSpPr>
        <dsp:cNvPr id="0" name=""/>
        <dsp:cNvSpPr/>
      </dsp:nvSpPr>
      <dsp:spPr>
        <a:xfrm>
          <a:off x="395776" y="4329601"/>
          <a:ext cx="7418816" cy="666322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88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ea typeface="SimSun" panose="02010600030101010101" pitchFamily="2" charset="-122"/>
              <a:cs typeface="TH SarabunIT๙" panose="020B0500040200020003" pitchFamily="34" charset="-34"/>
            </a:rPr>
            <a:t>แต่งตั้งคณะทำงานขับเคลื่อนองค์กร ชุมชน และอำเภอคุณธรรม (ระดับอำเภอ)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395776" y="4329601"/>
        <a:ext cx="7418816" cy="666322"/>
      </dsp:txXfrm>
    </dsp:sp>
    <dsp:sp modelId="{4ADAF3D0-E1A0-4CBE-97F6-D7D15DACDD20}">
      <dsp:nvSpPr>
        <dsp:cNvPr id="0" name=""/>
        <dsp:cNvSpPr/>
      </dsp:nvSpPr>
      <dsp:spPr>
        <a:xfrm>
          <a:off x="-20675" y="4246311"/>
          <a:ext cx="832902" cy="8329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CB33B-EFC7-4C2D-8890-A359D913CB83}">
      <dsp:nvSpPr>
        <dsp:cNvPr id="0" name=""/>
        <dsp:cNvSpPr/>
      </dsp:nvSpPr>
      <dsp:spPr>
        <a:xfrm>
          <a:off x="0" y="25555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4E554-633D-433B-8C9C-68DA208EF9E2}">
      <dsp:nvSpPr>
        <dsp:cNvPr id="0" name=""/>
        <dsp:cNvSpPr/>
      </dsp:nvSpPr>
      <dsp:spPr>
        <a:xfrm>
          <a:off x="473075" y="19399"/>
          <a:ext cx="6623050" cy="472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๑. ปลัดจังหวัด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42456"/>
        <a:ext cx="6576936" cy="426206"/>
      </dsp:txXfrm>
    </dsp:sp>
    <dsp:sp modelId="{B45E5C99-A898-48D6-B1CC-B8361DA78F15}">
      <dsp:nvSpPr>
        <dsp:cNvPr id="0" name=""/>
        <dsp:cNvSpPr/>
      </dsp:nvSpPr>
      <dsp:spPr>
        <a:xfrm>
          <a:off x="0" y="98131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70A84-53CB-4F98-B1E8-C1CD4AC304D5}">
      <dsp:nvSpPr>
        <dsp:cNvPr id="0" name=""/>
        <dsp:cNvSpPr/>
      </dsp:nvSpPr>
      <dsp:spPr>
        <a:xfrm>
          <a:off x="473075" y="745159"/>
          <a:ext cx="6623050" cy="472320"/>
        </a:xfrm>
        <a:prstGeom prst="round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๒. วัฒนธรรมจังหวัด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768216"/>
        <a:ext cx="6576936" cy="426206"/>
      </dsp:txXfrm>
    </dsp:sp>
    <dsp:sp modelId="{1CBCD204-B58D-4F5C-982D-5B0BF284963B}">
      <dsp:nvSpPr>
        <dsp:cNvPr id="0" name=""/>
        <dsp:cNvSpPr/>
      </dsp:nvSpPr>
      <dsp:spPr>
        <a:xfrm>
          <a:off x="0" y="170707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D5974-840B-44A9-8527-ADB46654EF1C}">
      <dsp:nvSpPr>
        <dsp:cNvPr id="0" name=""/>
        <dsp:cNvSpPr/>
      </dsp:nvSpPr>
      <dsp:spPr>
        <a:xfrm>
          <a:off x="473075" y="1470919"/>
          <a:ext cx="6623050" cy="472320"/>
        </a:xfrm>
        <a:prstGeom prst="round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๓</a:t>
          </a:r>
          <a:r>
            <a:rPr lang="en-US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หัวหน้าส่วนราชการที่เกี่ยวข้อง ไม่เกิน 5 คน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1493976"/>
        <a:ext cx="6576936" cy="426206"/>
      </dsp:txXfrm>
    </dsp:sp>
    <dsp:sp modelId="{5FE902CE-D8D8-4477-806A-11E766192E06}">
      <dsp:nvSpPr>
        <dsp:cNvPr id="0" name=""/>
        <dsp:cNvSpPr/>
      </dsp:nvSpPr>
      <dsp:spPr>
        <a:xfrm>
          <a:off x="0" y="243283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45A52-531D-4DF3-82EB-D927EFAC473C}">
      <dsp:nvSpPr>
        <dsp:cNvPr id="0" name=""/>
        <dsp:cNvSpPr/>
      </dsp:nvSpPr>
      <dsp:spPr>
        <a:xfrm>
          <a:off x="473075" y="2196679"/>
          <a:ext cx="6623050" cy="472320"/>
        </a:xfrm>
        <a:prstGeom prst="round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๔</a:t>
          </a:r>
          <a:r>
            <a:rPr lang="en-US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ผู้ทรงคุณวุฒิ ไม่เกิน 3 คน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2219736"/>
        <a:ext cx="6576936" cy="426206"/>
      </dsp:txXfrm>
    </dsp:sp>
    <dsp:sp modelId="{9DB54993-6B4B-4C92-BF2F-DB50A86DF6E1}">
      <dsp:nvSpPr>
        <dsp:cNvPr id="0" name=""/>
        <dsp:cNvSpPr/>
      </dsp:nvSpPr>
      <dsp:spPr>
        <a:xfrm>
          <a:off x="0" y="315859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613EA-FD98-4EC3-98F5-2787B2A7CA83}">
      <dsp:nvSpPr>
        <dsp:cNvPr id="0" name=""/>
        <dsp:cNvSpPr/>
      </dsp:nvSpPr>
      <dsp:spPr>
        <a:xfrm>
          <a:off x="473075" y="2922439"/>
          <a:ext cx="6623050" cy="472320"/>
        </a:xfrm>
        <a:prstGeom prst="round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๕</a:t>
          </a:r>
          <a:r>
            <a:rPr lang="en-US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ผู้อำนวยการกลุ่มส่งเสริมฯ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2945496"/>
        <a:ext cx="6576936" cy="426206"/>
      </dsp:txXfrm>
    </dsp:sp>
    <dsp:sp modelId="{22350DC9-E336-4A2D-9303-27E87459902D}">
      <dsp:nvSpPr>
        <dsp:cNvPr id="0" name=""/>
        <dsp:cNvSpPr/>
      </dsp:nvSpPr>
      <dsp:spPr>
        <a:xfrm>
          <a:off x="0" y="388435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86C85-7B2E-4988-8594-FFF6EF5AC011}">
      <dsp:nvSpPr>
        <dsp:cNvPr id="0" name=""/>
        <dsp:cNvSpPr/>
      </dsp:nvSpPr>
      <dsp:spPr>
        <a:xfrm>
          <a:off x="473075" y="3648199"/>
          <a:ext cx="6623050" cy="47232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๖</a:t>
          </a:r>
          <a:r>
            <a:rPr lang="en-US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นักวิชาการวัฒนธรรมที่ได้รับมอบหมาย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3671256"/>
        <a:ext cx="6576936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E8230-6813-4318-969F-CBA13619B5BA}">
      <dsp:nvSpPr>
        <dsp:cNvPr id="0" name=""/>
        <dsp:cNvSpPr/>
      </dsp:nvSpPr>
      <dsp:spPr>
        <a:xfrm>
          <a:off x="5736681" y="0"/>
          <a:ext cx="5642723" cy="1415630"/>
        </a:xfrm>
        <a:prstGeom prst="nonIsoscelesTrapezoid">
          <a:avLst>
            <a:gd name="adj1" fmla="val 95008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b="0" kern="12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rPr>
            <a:t>ตรวจสอบ ติดตาม ประเมินผล ตามที่คณะทำงานขับเคลื่อนองค์กร ชุมชน และอำเภอคุณธรรม ระดับอำเภอ ดำเนินการหรือที่ได้รายงานผลต่อคณะอนุกรรมการส่งเสริมคุณธรรมจังหวัด</a:t>
          </a:r>
          <a:endParaRPr lang="en-US" sz="20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981771" y="0"/>
        <a:ext cx="4365479" cy="1415630"/>
      </dsp:txXfrm>
    </dsp:sp>
    <dsp:sp modelId="{DE919C8B-64AE-4F87-A558-7D1DACC0D623}">
      <dsp:nvSpPr>
        <dsp:cNvPr id="0" name=""/>
        <dsp:cNvSpPr/>
      </dsp:nvSpPr>
      <dsp:spPr>
        <a:xfrm rot="10800000">
          <a:off x="461063" y="0"/>
          <a:ext cx="6470994" cy="1415630"/>
        </a:xfrm>
        <a:prstGeom prst="trapezoid">
          <a:avLst>
            <a:gd name="adj" fmla="val 9500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 rot="-10800000">
        <a:off x="1593487" y="0"/>
        <a:ext cx="4206146" cy="1415630"/>
      </dsp:txXfrm>
    </dsp:sp>
    <dsp:sp modelId="{75E835F4-9B73-46E1-BAB6-01CDCBC9E80B}">
      <dsp:nvSpPr>
        <dsp:cNvPr id="0" name=""/>
        <dsp:cNvSpPr/>
      </dsp:nvSpPr>
      <dsp:spPr>
        <a:xfrm>
          <a:off x="4817200" y="1415630"/>
          <a:ext cx="6571145" cy="1415630"/>
        </a:xfrm>
        <a:prstGeom prst="nonIsoscelesTrapezoid">
          <a:avLst>
            <a:gd name="adj1" fmla="val 95008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b="0" kern="12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rPr>
            <a:t>ตรวจสอบ ติดตาม ประเมินผล ตามที่คณะอนุกรรมการส่งเสริมคุณธรรมจังหวัดมอบหมาย</a:t>
          </a:r>
        </a:p>
      </dsp:txBody>
      <dsp:txXfrm>
        <a:off x="6080480" y="1415630"/>
        <a:ext cx="5281393" cy="1415630"/>
      </dsp:txXfrm>
    </dsp:sp>
    <dsp:sp modelId="{34208672-F75B-4EF6-A4A9-AA5CB44265AB}">
      <dsp:nvSpPr>
        <dsp:cNvPr id="0" name=""/>
        <dsp:cNvSpPr/>
      </dsp:nvSpPr>
      <dsp:spPr>
        <a:xfrm rot="10800000">
          <a:off x="1371603" y="1415630"/>
          <a:ext cx="4649914" cy="1415630"/>
        </a:xfrm>
        <a:prstGeom prst="trapezoid">
          <a:avLst>
            <a:gd name="adj" fmla="val 95008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 rot="-10800000">
        <a:off x="2185338" y="1415630"/>
        <a:ext cx="3022444" cy="1415630"/>
      </dsp:txXfrm>
    </dsp:sp>
    <dsp:sp modelId="{4FFB3432-0045-444B-8E61-7C31656E7C68}">
      <dsp:nvSpPr>
        <dsp:cNvPr id="0" name=""/>
        <dsp:cNvSpPr/>
      </dsp:nvSpPr>
      <dsp:spPr>
        <a:xfrm>
          <a:off x="3819294" y="2831260"/>
          <a:ext cx="7586964" cy="1415630"/>
        </a:xfrm>
        <a:prstGeom prst="nonIsoscelesTrapezoid">
          <a:avLst>
            <a:gd name="adj1" fmla="val 95008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b="0" kern="12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rPr>
            <a:t>ปฏิบัติหน้าที่อื่น ๆ ตามที่คณะอนุกรรมการส่งเสริมคุณธรรมจังหวัดมอบหมาย</a:t>
          </a:r>
          <a:endParaRPr lang="en-US" sz="20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101691" y="2831260"/>
        <a:ext cx="6284152" cy="1415630"/>
      </dsp:txXfrm>
    </dsp:sp>
    <dsp:sp modelId="{06AF8304-41A1-4B2C-9B58-3C2FB471841B}">
      <dsp:nvSpPr>
        <dsp:cNvPr id="0" name=""/>
        <dsp:cNvSpPr/>
      </dsp:nvSpPr>
      <dsp:spPr>
        <a:xfrm rot="10800000">
          <a:off x="2351597" y="2831260"/>
          <a:ext cx="2689926" cy="1415630"/>
        </a:xfrm>
        <a:prstGeom prst="trapezoid">
          <a:avLst>
            <a:gd name="adj" fmla="val 95008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 rot="-10800000">
        <a:off x="2351597" y="2831260"/>
        <a:ext cx="2689926" cy="14156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CB33B-EFC7-4C2D-8890-A359D913CB83}">
      <dsp:nvSpPr>
        <dsp:cNvPr id="0" name=""/>
        <dsp:cNvSpPr/>
      </dsp:nvSpPr>
      <dsp:spPr>
        <a:xfrm>
          <a:off x="0" y="25555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4E554-633D-433B-8C9C-68DA208EF9E2}">
      <dsp:nvSpPr>
        <dsp:cNvPr id="0" name=""/>
        <dsp:cNvSpPr/>
      </dsp:nvSpPr>
      <dsp:spPr>
        <a:xfrm>
          <a:off x="473075" y="19399"/>
          <a:ext cx="6623050" cy="472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๑. </a:t>
          </a:r>
          <a:r>
            <a:rPr lang="th-TH" sz="2800" kern="1200" dirty="0">
              <a:solidFill>
                <a:schemeClr val="tx1"/>
              </a:solidFill>
            </a:rPr>
            <a:t>นายอำเภอทุกอำเภอ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42456"/>
        <a:ext cx="6576936" cy="426206"/>
      </dsp:txXfrm>
    </dsp:sp>
    <dsp:sp modelId="{B45E5C99-A898-48D6-B1CC-B8361DA78F15}">
      <dsp:nvSpPr>
        <dsp:cNvPr id="0" name=""/>
        <dsp:cNvSpPr/>
      </dsp:nvSpPr>
      <dsp:spPr>
        <a:xfrm>
          <a:off x="0" y="98131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70A84-53CB-4F98-B1E8-C1CD4AC304D5}">
      <dsp:nvSpPr>
        <dsp:cNvPr id="0" name=""/>
        <dsp:cNvSpPr/>
      </dsp:nvSpPr>
      <dsp:spPr>
        <a:xfrm>
          <a:off x="473075" y="745159"/>
          <a:ext cx="6623050" cy="472320"/>
        </a:xfrm>
        <a:prstGeom prst="round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๒. หัวหน้าส่วนราชการระดับอำเภอ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768216"/>
        <a:ext cx="6576936" cy="426206"/>
      </dsp:txXfrm>
    </dsp:sp>
    <dsp:sp modelId="{1CBCD204-B58D-4F5C-982D-5B0BF284963B}">
      <dsp:nvSpPr>
        <dsp:cNvPr id="0" name=""/>
        <dsp:cNvSpPr/>
      </dsp:nvSpPr>
      <dsp:spPr>
        <a:xfrm>
          <a:off x="0" y="170707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D5974-840B-44A9-8527-ADB46654EF1C}">
      <dsp:nvSpPr>
        <dsp:cNvPr id="0" name=""/>
        <dsp:cNvSpPr/>
      </dsp:nvSpPr>
      <dsp:spPr>
        <a:xfrm>
          <a:off x="473075" y="1470919"/>
          <a:ext cx="6623050" cy="472320"/>
        </a:xfrm>
        <a:prstGeom prst="round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๓</a:t>
          </a:r>
          <a:r>
            <a:rPr lang="en-US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ผู้ทรงคุณวุฒิ ไม่เกิน 3 คน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1493976"/>
        <a:ext cx="6576936" cy="426206"/>
      </dsp:txXfrm>
    </dsp:sp>
    <dsp:sp modelId="{5FE902CE-D8D8-4477-806A-11E766192E06}">
      <dsp:nvSpPr>
        <dsp:cNvPr id="0" name=""/>
        <dsp:cNvSpPr/>
      </dsp:nvSpPr>
      <dsp:spPr>
        <a:xfrm>
          <a:off x="0" y="243283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45A52-531D-4DF3-82EB-D927EFAC473C}">
      <dsp:nvSpPr>
        <dsp:cNvPr id="0" name=""/>
        <dsp:cNvSpPr/>
      </dsp:nvSpPr>
      <dsp:spPr>
        <a:xfrm>
          <a:off x="473075" y="2196679"/>
          <a:ext cx="6623050" cy="472320"/>
        </a:xfrm>
        <a:prstGeom prst="round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๔</a:t>
          </a:r>
          <a:r>
            <a:rPr lang="en-US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ปลัดอำเภอที่ได้รับมอบหมาย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2219736"/>
        <a:ext cx="6576936" cy="426206"/>
      </dsp:txXfrm>
    </dsp:sp>
    <dsp:sp modelId="{9DB54993-6B4B-4C92-BF2F-DB50A86DF6E1}">
      <dsp:nvSpPr>
        <dsp:cNvPr id="0" name=""/>
        <dsp:cNvSpPr/>
      </dsp:nvSpPr>
      <dsp:spPr>
        <a:xfrm>
          <a:off x="0" y="315859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613EA-FD98-4EC3-98F5-2787B2A7CA83}">
      <dsp:nvSpPr>
        <dsp:cNvPr id="0" name=""/>
        <dsp:cNvSpPr/>
      </dsp:nvSpPr>
      <dsp:spPr>
        <a:xfrm>
          <a:off x="473075" y="2922439"/>
          <a:ext cx="6623050" cy="472320"/>
        </a:xfrm>
        <a:prstGeom prst="round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๕</a:t>
          </a:r>
          <a:r>
            <a:rPr lang="en-US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นักวิชาการวัฒนธรรมผู้ประสานงานประจำอำเภอ	เลขานุการ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2945496"/>
        <a:ext cx="6576936" cy="426206"/>
      </dsp:txXfrm>
    </dsp:sp>
    <dsp:sp modelId="{22350DC9-E336-4A2D-9303-27E87459902D}">
      <dsp:nvSpPr>
        <dsp:cNvPr id="0" name=""/>
        <dsp:cNvSpPr/>
      </dsp:nvSpPr>
      <dsp:spPr>
        <a:xfrm>
          <a:off x="0" y="3884359"/>
          <a:ext cx="94615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86C85-7B2E-4988-8594-FFF6EF5AC011}">
      <dsp:nvSpPr>
        <dsp:cNvPr id="0" name=""/>
        <dsp:cNvSpPr/>
      </dsp:nvSpPr>
      <dsp:spPr>
        <a:xfrm>
          <a:off x="473075" y="3648199"/>
          <a:ext cx="6623050" cy="47232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336" tIns="0" rIns="25033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๖</a:t>
          </a:r>
          <a:r>
            <a:rPr lang="en-US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. </a:t>
          </a:r>
          <a:r>
            <a:rPr lang="th-TH" sz="2800" kern="1200" dirty="0">
              <a:solidFill>
                <a:schemeClr val="tx1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rPr>
            <a:t>นักวิชาการวัฒนธรรม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96132" y="3671256"/>
        <a:ext cx="6576936" cy="4262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CF463-9080-41F7-9963-CF48853C82B2}">
      <dsp:nvSpPr>
        <dsp:cNvPr id="0" name=""/>
        <dsp:cNvSpPr/>
      </dsp:nvSpPr>
      <dsp:spPr>
        <a:xfrm>
          <a:off x="5434170" y="0"/>
          <a:ext cx="6493600" cy="1061722"/>
        </a:xfrm>
        <a:prstGeom prst="nonIsoscelesTrapezoid">
          <a:avLst>
            <a:gd name="adj1" fmla="val 98244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สร้างการรับรู้ให้แก่หน่วยงาน</a:t>
          </a: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/</a:t>
          </a: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 ชุมชน ในระดับอำเภอ เกี่ยวกับการขับเคลื่อนองค์กร ชุมชน และอำเภอคุณธรรม</a:t>
          </a:r>
          <a:endParaRPr lang="en-US" sz="2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653582" y="0"/>
        <a:ext cx="5338974" cy="1061722"/>
      </dsp:txXfrm>
    </dsp:sp>
    <dsp:sp modelId="{DE919C8B-64AE-4F87-A558-7D1DACC0D623}">
      <dsp:nvSpPr>
        <dsp:cNvPr id="0" name=""/>
        <dsp:cNvSpPr/>
      </dsp:nvSpPr>
      <dsp:spPr>
        <a:xfrm rot="10800000">
          <a:off x="278955" y="0"/>
          <a:ext cx="6520935" cy="1061722"/>
        </a:xfrm>
        <a:prstGeom prst="trapezoid">
          <a:avLst>
            <a:gd name="adj" fmla="val 98244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 rot="-10800000">
        <a:off x="1420119" y="0"/>
        <a:ext cx="4238607" cy="1061722"/>
      </dsp:txXfrm>
    </dsp:sp>
    <dsp:sp modelId="{1042A4A3-11BA-4FD5-B47F-6F3AA3BC7D43}">
      <dsp:nvSpPr>
        <dsp:cNvPr id="0" name=""/>
        <dsp:cNvSpPr/>
      </dsp:nvSpPr>
      <dsp:spPr>
        <a:xfrm>
          <a:off x="4789168" y="1061722"/>
          <a:ext cx="7139340" cy="1061722"/>
        </a:xfrm>
        <a:prstGeom prst="nonIsoscelesTrapezoid">
          <a:avLst>
            <a:gd name="adj1" fmla="val 98244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ประสาน ส่งเสริม และสนับสนุน หรือดำเนินการร่วมกับหน่วยงาน</a:t>
          </a:r>
          <a:endParaRPr lang="en-US" sz="2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 ชุมชน ในระดับอำเภอ เพื่อขับเคลื่อนองค์กร ชุมชน และอำเภอคุณธรรม</a:t>
          </a:r>
          <a:endParaRPr lang="en-US" sz="2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966116" y="1061722"/>
        <a:ext cx="6009425" cy="1061722"/>
      </dsp:txXfrm>
    </dsp:sp>
    <dsp:sp modelId="{06D7E9DE-106C-4EFF-B354-8721321A1E23}">
      <dsp:nvSpPr>
        <dsp:cNvPr id="0" name=""/>
        <dsp:cNvSpPr/>
      </dsp:nvSpPr>
      <dsp:spPr>
        <a:xfrm rot="10800000">
          <a:off x="1003363" y="1061722"/>
          <a:ext cx="5103220" cy="1061722"/>
        </a:xfrm>
        <a:prstGeom prst="trapezoid">
          <a:avLst>
            <a:gd name="adj" fmla="val 98244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 rot="-10800000">
        <a:off x="1896427" y="1061722"/>
        <a:ext cx="3317093" cy="1061722"/>
      </dsp:txXfrm>
    </dsp:sp>
    <dsp:sp modelId="{B288A08B-3CB0-49A5-BFE7-4B2765EA428A}">
      <dsp:nvSpPr>
        <dsp:cNvPr id="0" name=""/>
        <dsp:cNvSpPr/>
      </dsp:nvSpPr>
      <dsp:spPr>
        <a:xfrm>
          <a:off x="4323710" y="2123445"/>
          <a:ext cx="7604803" cy="1061722"/>
        </a:xfrm>
        <a:prstGeom prst="nonIsoscelesTrapezoid">
          <a:avLst>
            <a:gd name="adj1" fmla="val 98244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กำกับ ติดตาม ตรวจสอบ กลั่นกรอง แบบประเมินตนเองของหน่วยงาน</a:t>
          </a:r>
          <a:r>
            <a:rPr lang="en-US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/</a:t>
          </a: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องค์กร ชุมชน ในระดับอำเภอ และให้การรับรองผลในเบื้องต้น</a:t>
          </a:r>
          <a:endParaRPr lang="en-US" sz="2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491607" y="2123445"/>
        <a:ext cx="6480615" cy="1061722"/>
      </dsp:txXfrm>
    </dsp:sp>
    <dsp:sp modelId="{CA5053E6-3478-4C71-90BA-EF3C2DDA0E06}">
      <dsp:nvSpPr>
        <dsp:cNvPr id="0" name=""/>
        <dsp:cNvSpPr/>
      </dsp:nvSpPr>
      <dsp:spPr>
        <a:xfrm rot="10800000">
          <a:off x="1468816" y="2123445"/>
          <a:ext cx="4172314" cy="1061722"/>
        </a:xfrm>
        <a:prstGeom prst="trapezoid">
          <a:avLst>
            <a:gd name="adj" fmla="val 98244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/>
        </a:p>
      </dsp:txBody>
      <dsp:txXfrm rot="-10800000">
        <a:off x="2198971" y="2123445"/>
        <a:ext cx="2712004" cy="1061722"/>
      </dsp:txXfrm>
    </dsp:sp>
    <dsp:sp modelId="{40F5450D-A1F8-4F6F-93DD-8E24A05D5528}">
      <dsp:nvSpPr>
        <dsp:cNvPr id="0" name=""/>
        <dsp:cNvSpPr/>
      </dsp:nvSpPr>
      <dsp:spPr>
        <a:xfrm>
          <a:off x="3471153" y="3185167"/>
          <a:ext cx="8455803" cy="1061722"/>
        </a:xfrm>
        <a:prstGeom prst="nonIsoscelesTrapezoid">
          <a:avLst>
            <a:gd name="adj1" fmla="val 98244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ปฏิบัติงานอื่น ๆ ตามที่ได้รับมอบหมายจากคณะอนุกรรมการส่งเสริมคุณธรรม</a:t>
          </a:r>
          <a:endParaRPr lang="en-US" sz="2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ระดับจังหวัด</a:t>
          </a:r>
          <a:endParaRPr lang="en-US" sz="20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624624" y="3185167"/>
        <a:ext cx="7340783" cy="1061722"/>
      </dsp:txXfrm>
    </dsp:sp>
    <dsp:sp modelId="{95BE12F6-136E-4172-9B4B-9EF37096C908}">
      <dsp:nvSpPr>
        <dsp:cNvPr id="0" name=""/>
        <dsp:cNvSpPr/>
      </dsp:nvSpPr>
      <dsp:spPr>
        <a:xfrm rot="10800000">
          <a:off x="2322931" y="3185167"/>
          <a:ext cx="2464085" cy="1061722"/>
        </a:xfrm>
        <a:prstGeom prst="trapezoid">
          <a:avLst>
            <a:gd name="adj" fmla="val 98244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kern="1200"/>
        </a:p>
      </dsp:txBody>
      <dsp:txXfrm rot="-10800000">
        <a:off x="2322931" y="3185167"/>
        <a:ext cx="2464085" cy="1061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3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82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4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7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7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6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3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5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70B6A-6FF2-4A7A-92EA-F00BE6DE39E2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EE7D6-E210-4FB7-8DFE-3582CD0F0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0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9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1238216" y="1523987"/>
            <a:ext cx="9810819" cy="7620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pic>
        <p:nvPicPr>
          <p:cNvPr id="7" name="รูปภาพ 6" descr="Untitled-2.png"/>
          <p:cNvPicPr>
            <a:picLocks noChangeAspect="1"/>
          </p:cNvPicPr>
          <p:nvPr/>
        </p:nvPicPr>
        <p:blipFill rotWithShape="1">
          <a:blip r:embed="rId3">
            <a:lum/>
          </a:blip>
          <a:srcRect t="21882" b="27760"/>
          <a:stretch/>
        </p:blipFill>
        <p:spPr>
          <a:xfrm>
            <a:off x="1714427" y="-85222"/>
            <a:ext cx="10477573" cy="1757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3529" y="418854"/>
            <a:ext cx="98108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ขั้นตอน/กระบวนการนำแบบประเมินตนเองของชุมชน องค์กร </a:t>
            </a:r>
          </a:p>
          <a:p>
            <a:pPr algn="ctr"/>
            <a:r>
              <a:rPr lang="th-TH" sz="2600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อำเภอ และจังหวัดคุณธรรม สู่คณะอนุกรรมการระดับจังหวัด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D5CD21-93F4-4513-B8A2-FE7017D27BDA}"/>
              </a:ext>
            </a:extLst>
          </p:cNvPr>
          <p:cNvGrpSpPr/>
          <p:nvPr/>
        </p:nvGrpSpPr>
        <p:grpSpPr>
          <a:xfrm>
            <a:off x="611018" y="1489490"/>
            <a:ext cx="11104940" cy="5345669"/>
            <a:chOff x="611018" y="1489490"/>
            <a:chExt cx="11104940" cy="5345669"/>
          </a:xfrm>
        </p:grpSpPr>
        <p:sp>
          <p:nvSpPr>
            <p:cNvPr id="27" name="สี่เหลี่ยมผืนผ้า 26"/>
            <p:cNvSpPr/>
            <p:nvPr/>
          </p:nvSpPr>
          <p:spPr>
            <a:xfrm>
              <a:off x="1238216" y="6342015"/>
              <a:ext cx="9810819" cy="47625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22" name="สี่เหลี่ยมผืนผ้า 21"/>
            <p:cNvSpPr/>
            <p:nvPr/>
          </p:nvSpPr>
          <p:spPr>
            <a:xfrm>
              <a:off x="1238215" y="4953286"/>
              <a:ext cx="9810819" cy="4762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 dirty="0"/>
            </a:p>
          </p:txBody>
        </p:sp>
        <p:sp>
          <p:nvSpPr>
            <p:cNvPr id="20" name="สี่เหลี่ยมผืนผ้า 19"/>
            <p:cNvSpPr/>
            <p:nvPr/>
          </p:nvSpPr>
          <p:spPr>
            <a:xfrm>
              <a:off x="1238216" y="4167438"/>
              <a:ext cx="9810819" cy="71503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18" name="สี่เหลี่ยมผืนผ้า 17"/>
            <p:cNvSpPr/>
            <p:nvPr/>
          </p:nvSpPr>
          <p:spPr>
            <a:xfrm>
              <a:off x="1224964" y="2367991"/>
              <a:ext cx="9810819" cy="76200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95972" y="1489490"/>
              <a:ext cx="967829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๑. คณะทำงานขับเคลื่อนองค์กรชุมชนและอำเภอคุณธรรม (ระดับอำเภอ) รวบรวมแบบประเมินตนเองตามตัวชี้วัด </a:t>
              </a:r>
            </a:p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๙ ขั้นตอน และรับรองผลการพิจารณา องค์กร ชุมชน อำเภอคุณธรรม ระดับอำเภอ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97801" y="2314928"/>
              <a:ext cx="9263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๒. คณะทำงานขับเคลื่อนองค์กรชุมชนและอำเภอคุณธรรม (ระดับอำเภอ) รายงานผลการประเมินตนเอง </a:t>
              </a:r>
            </a:p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เพื่อให้คณะอนุกรรมการส่งเสริมคุณธรรมระดับจังหวัดเห็นชอบ และอนุมัติ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8215" y="3222678"/>
              <a:ext cx="9810819" cy="83099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๓. คณะทำงานตรวจติดตามชุมชน อำเภอ และจังหวัดคุณธรรม (ระดับจังหวัด) </a:t>
              </a:r>
            </a:p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PSK" pitchFamily="34" charset="-34"/>
                  <a:cs typeface="TH SarabunPSK" pitchFamily="34" charset="-34"/>
                </a:rPr>
                <a:t>ลงพื้นที่พิจารณาในประเด็นข้อสงสัยเพิ่มเติม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95972" y="4292332"/>
              <a:ext cx="957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๔. คณะอนุกรรมการส่งเสริมคุณธรรมจังหวัดลงมติให้การรับรอง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33465" y="4973831"/>
              <a:ext cx="9434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๕. คณะอนุกรรมการส่งเสริมคุณธรรมระดับจังหวัดประกาศองค์กร ชุมชน อำเภอคุณธรรมในจังหวัด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24306" y="6348887"/>
              <a:ext cx="89509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๗. ส่งผลการพิจารณาไปยัง กรมการศาสนา</a:t>
              </a:r>
            </a:p>
          </p:txBody>
        </p:sp>
        <p:sp>
          <p:nvSpPr>
            <p:cNvPr id="24" name="สี่เหลี่ยมผืนผ้า 23"/>
            <p:cNvSpPr/>
            <p:nvPr/>
          </p:nvSpPr>
          <p:spPr>
            <a:xfrm>
              <a:off x="1238216" y="5511263"/>
              <a:ext cx="9810819" cy="76200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75708" y="5484759"/>
              <a:ext cx="94853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๖. นำประกาศองค์กร ชุมชน อำเภอคุณธรรมในระดับจังหวัด เสนอเข้าสู่วาระการประชุมกรมการจังหวัด </a:t>
              </a:r>
            </a:p>
            <a:p>
              <a:pPr algn="ctr"/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เพื่อทราบ พร้อมทั้งมอบเกียรติบัตรให้กับองค์กร ชุมชน อำเภอคุณธรรม</a:t>
              </a:r>
            </a:p>
          </p:txBody>
        </p:sp>
        <p:sp>
          <p:nvSpPr>
            <p:cNvPr id="28" name="ลูกศรโค้งลง 27"/>
            <p:cNvSpPr/>
            <p:nvPr/>
          </p:nvSpPr>
          <p:spPr>
            <a:xfrm rot="5030209" flipV="1">
              <a:off x="463275" y="2075575"/>
              <a:ext cx="762005" cy="466517"/>
            </a:xfrm>
            <a:prstGeom prst="curved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solidFill>
                  <a:schemeClr val="tx1"/>
                </a:solidFill>
              </a:endParaRPr>
            </a:p>
          </p:txBody>
        </p:sp>
        <p:sp>
          <p:nvSpPr>
            <p:cNvPr id="30" name="ลูกศรโค้งลง 29"/>
            <p:cNvSpPr/>
            <p:nvPr/>
          </p:nvSpPr>
          <p:spPr>
            <a:xfrm rot="5030209">
              <a:off x="11067374" y="3000002"/>
              <a:ext cx="762005" cy="529431"/>
            </a:xfrm>
            <a:prstGeom prst="curved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solidFill>
                  <a:schemeClr val="tx1"/>
                </a:solidFill>
              </a:endParaRPr>
            </a:p>
          </p:txBody>
        </p:sp>
        <p:sp>
          <p:nvSpPr>
            <p:cNvPr id="31" name="ลูกศรโค้งลง 30"/>
            <p:cNvSpPr/>
            <p:nvPr/>
          </p:nvSpPr>
          <p:spPr>
            <a:xfrm rot="5030209" flipV="1">
              <a:off x="463274" y="4075839"/>
              <a:ext cx="762005" cy="466517"/>
            </a:xfrm>
            <a:prstGeom prst="curvedDown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solidFill>
                  <a:schemeClr val="tx1"/>
                </a:solidFill>
              </a:endParaRPr>
            </a:p>
          </p:txBody>
        </p:sp>
        <p:sp>
          <p:nvSpPr>
            <p:cNvPr id="32" name="ลูกศรโค้งลง 31"/>
            <p:cNvSpPr/>
            <p:nvPr/>
          </p:nvSpPr>
          <p:spPr>
            <a:xfrm rot="5030209">
              <a:off x="11068802" y="5274257"/>
              <a:ext cx="762005" cy="532307"/>
            </a:xfrm>
            <a:prstGeom prst="curved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solidFill>
                  <a:schemeClr val="tx1"/>
                </a:solidFill>
              </a:endParaRPr>
            </a:p>
          </p:txBody>
        </p:sp>
        <p:sp>
          <p:nvSpPr>
            <p:cNvPr id="33" name="ลูกศรโค้งลง 32"/>
            <p:cNvSpPr/>
            <p:nvPr/>
          </p:nvSpPr>
          <p:spPr>
            <a:xfrm rot="5030209" flipV="1">
              <a:off x="463274" y="6220898"/>
              <a:ext cx="762005" cy="466517"/>
            </a:xfrm>
            <a:prstGeom prst="curved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9F8289-D198-437B-A5FF-F13AAE68FFA7}"/>
              </a:ext>
            </a:extLst>
          </p:cNvPr>
          <p:cNvGrpSpPr/>
          <p:nvPr/>
        </p:nvGrpSpPr>
        <p:grpSpPr>
          <a:xfrm>
            <a:off x="571461" y="1851763"/>
            <a:ext cx="11378373" cy="5496385"/>
            <a:chOff x="571461" y="1851763"/>
            <a:chExt cx="11378373" cy="5496385"/>
          </a:xfrm>
        </p:grpSpPr>
        <p:pic>
          <p:nvPicPr>
            <p:cNvPr id="31" name="รูปภาพ 30" descr="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461" y="1851763"/>
              <a:ext cx="11239579" cy="308342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71726" y="1987555"/>
              <a:ext cx="9048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ทบทวนและปรับปรุงแผนแม่บทส่งเสริมคุณธรรมจังหวัด แผนปฏิบัติการ และโครงการ (</a:t>
              </a:r>
              <a:r>
                <a:rPr lang="en-US" sz="2400" b="1" dirty="0">
                  <a:latin typeface="TH SarabunPSK" pitchFamily="34" charset="-34"/>
                  <a:cs typeface="TH SarabunPSK" pitchFamily="34" charset="-34"/>
                </a:rPr>
                <a:t>Flagship</a:t>
              </a:r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)(แผนที่ดี ควรต้องมีการทบทวนทุกปี ตามบริบทที่เปลี่ยนแปลงไป)</a:t>
              </a: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1238218" y="1851763"/>
              <a:ext cx="765593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๑.๑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71726" y="2849330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พิจารณา/อนุมัติแผนแม่บทส่งเสริมคุณธรรมจังหวัด แผนปฏิบัติการ และโครงการ(</a:t>
              </a:r>
              <a:r>
                <a:rPr lang="en-US" sz="2400" b="1" dirty="0">
                  <a:latin typeface="TH SarabunPSK" pitchFamily="34" charset="-34"/>
                  <a:cs typeface="TH SarabunPSK" pitchFamily="34" charset="-34"/>
                </a:rPr>
                <a:t>Flagship)</a:t>
              </a:r>
            </a:p>
          </p:txBody>
        </p:sp>
        <p:sp>
          <p:nvSpPr>
            <p:cNvPr id="17" name="สี่เหลี่ยมผืนผ้า 16"/>
            <p:cNvSpPr/>
            <p:nvPr/>
          </p:nvSpPr>
          <p:spPr>
            <a:xfrm>
              <a:off x="1238216" y="2527695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๑.๒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71726" y="3580632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พิจารณาโครงการ(</a:t>
              </a:r>
              <a:r>
                <a:rPr lang="en-US" sz="2400" b="1" dirty="0">
                  <a:latin typeface="TH SarabunPSK" pitchFamily="34" charset="-34"/>
                  <a:cs typeface="TH SarabunPSK" pitchFamily="34" charset="-34"/>
                </a:rPr>
                <a:t>Flagship)</a:t>
              </a:r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ของจังหวัด เพื่อขอรับการสนับสนุนงบประมาณจากงบพัฒนาจังหวัด</a:t>
              </a:r>
            </a:p>
          </p:txBody>
        </p:sp>
        <p:sp>
          <p:nvSpPr>
            <p:cNvPr id="20" name="สี่เหลี่ยมผืนผ้า 19"/>
            <p:cNvSpPr/>
            <p:nvPr/>
          </p:nvSpPr>
          <p:spPr>
            <a:xfrm>
              <a:off x="1238216" y="3194449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๑.๓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71726" y="4261901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แต่งตั้งคณะทำงานตรวจติดตามองค์กร ชุมชน อำเภอ และจังหวัดคุณธรรม (ระดับจังหวัด)</a:t>
              </a: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1238216" y="3956455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๑.๔</a:t>
              </a:r>
            </a:p>
          </p:txBody>
        </p:sp>
        <p:pic>
          <p:nvPicPr>
            <p:cNvPr id="33" name="รูปภาพ 32" descr="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255" y="4662585"/>
              <a:ext cx="11239579" cy="268556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571726" y="4914142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แต่งตั้งคณะทำงานขับเคลื่อนองค์กร ชุมชน อำเภอคุณธรรม (ระดับอำเภอ)</a:t>
              </a:r>
            </a:p>
          </p:txBody>
        </p:sp>
        <p:sp>
          <p:nvSpPr>
            <p:cNvPr id="26" name="สี่เหลี่ยมผืนผ้า 25"/>
            <p:cNvSpPr/>
            <p:nvPr/>
          </p:nvSpPr>
          <p:spPr>
            <a:xfrm>
              <a:off x="1238216" y="4572008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๑.๕</a:t>
              </a:r>
            </a:p>
          </p:txBody>
        </p:sp>
        <p:sp>
          <p:nvSpPr>
            <p:cNvPr id="27" name="สี่เหลี่ยมผืนผ้า 26"/>
            <p:cNvSpPr/>
            <p:nvPr/>
          </p:nvSpPr>
          <p:spPr>
            <a:xfrm>
              <a:off x="1238216" y="5194713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๑.๖</a:t>
              </a:r>
            </a:p>
          </p:txBody>
        </p:sp>
        <p:sp>
          <p:nvSpPr>
            <p:cNvPr id="28" name="สี่เหลี่ยมผืนผ้า 27"/>
            <p:cNvSpPr/>
            <p:nvPr/>
          </p:nvSpPr>
          <p:spPr>
            <a:xfrm>
              <a:off x="1238216" y="5861468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๑.๗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71726" y="5543702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รายงานผลการดำเนินงานในรอบปีที่ผ่านมา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71726" y="6173262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เรื่องอื่น ๆ (ถ้ามี)</a:t>
              </a:r>
            </a:p>
          </p:txBody>
        </p:sp>
      </p:grpSp>
      <p:sp>
        <p:nvSpPr>
          <p:cNvPr id="34" name="สี่เหลี่ยมผืนผ้า 33"/>
          <p:cNvSpPr/>
          <p:nvPr/>
        </p:nvSpPr>
        <p:spPr>
          <a:xfrm>
            <a:off x="4286237" y="1302991"/>
            <a:ext cx="3429024" cy="5335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r>
              <a:rPr lang="th-TH" sz="2667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ครั้งที่ ๑</a:t>
            </a:r>
            <a:r>
              <a:rPr lang="th-TH" sz="2667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(ภายในเดือนธันวาคม)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D02EDE-DE1E-4654-AD5C-924D58FBC19C}"/>
              </a:ext>
            </a:extLst>
          </p:cNvPr>
          <p:cNvSpPr/>
          <p:nvPr/>
        </p:nvSpPr>
        <p:spPr>
          <a:xfrm>
            <a:off x="2666933" y="120353"/>
            <a:ext cx="9525067" cy="110753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u="sng" dirty="0">
                <a:latin typeface="TH SarabunPSK" pitchFamily="34" charset="-34"/>
                <a:cs typeface="TH SarabunPSK" pitchFamily="34" charset="-34"/>
              </a:rPr>
              <a:t>การจัดประชุมคณะอนุกรรมการส่งเสริมคุณธรรมระดับจังหวัด</a:t>
            </a:r>
          </a:p>
          <a:p>
            <a:pPr algn="ctr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(ตามบทบาทและอำนาจหน้าที่ที่ได้รับการปรับปรุง) จัดประชุมปีละ ๓ ครั้ง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2C0C89-B079-4001-B7EB-A250639E6AC2}"/>
              </a:ext>
            </a:extLst>
          </p:cNvPr>
          <p:cNvGrpSpPr/>
          <p:nvPr/>
        </p:nvGrpSpPr>
        <p:grpSpPr>
          <a:xfrm>
            <a:off x="428585" y="1787474"/>
            <a:ext cx="10763325" cy="6762798"/>
            <a:chOff x="571462" y="1904989"/>
            <a:chExt cx="10763325" cy="6762798"/>
          </a:xfrm>
        </p:grpSpPr>
        <p:pic>
          <p:nvPicPr>
            <p:cNvPr id="33" name="รูปภาพ 32" descr="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462" y="1904989"/>
              <a:ext cx="10477573" cy="40005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85974" y="2190742"/>
              <a:ext cx="9048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ติดตามความคืบหน้าการดำเนินงานตามแผนแม่บทส่งเสริมคุณธรรมจังหวัด แผนปฏิบัติการ </a:t>
              </a:r>
            </a:p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และโครงการ (</a:t>
              </a:r>
              <a:r>
                <a:rPr lang="en-US" sz="2400" b="1" dirty="0">
                  <a:latin typeface="TH SarabunPSK" pitchFamily="34" charset="-34"/>
                  <a:cs typeface="TH SarabunPSK" pitchFamily="34" charset="-34"/>
                </a:rPr>
                <a:t>Flagship)</a:t>
              </a:r>
              <a:endParaRPr lang="th-TH" sz="24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1238217" y="2007392"/>
              <a:ext cx="765593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๒.๑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5974" y="3043479"/>
              <a:ext cx="9048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คณะทำงานขับเคลื่อนองค์กร ชุมชน อำเภอคุณธรรม (ระดับอำเภอ) นำเสนอแบบประเมินตนเองของหน่วยงาน/องค์กร ชุมชน ในระดับอำเภอ และที่ได้รับรองผลแล้วในเบื้องต้น</a:t>
              </a:r>
              <a:endParaRPr lang="en-US" sz="24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7" name="สี่เหลี่ยมผืนผ้า 16"/>
            <p:cNvSpPr/>
            <p:nvPr/>
          </p:nvSpPr>
          <p:spPr>
            <a:xfrm>
              <a:off x="1238216" y="2908697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๒.๒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85974" y="3995986"/>
              <a:ext cx="90488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พิจารณาแบบประเมินตนเองตามตัวชี้วัด 9 ขั้นตอน ขององค์กร ชุมชน อำเภอ และจังหวัดคุณธรรมที่ คณะทำงานขับเคลื่อนองค์กร ชุมชน อำเภอคุณธรรม (ระดับอำเภอ) รับรองมา</a:t>
              </a:r>
            </a:p>
          </p:txBody>
        </p:sp>
        <p:sp>
          <p:nvSpPr>
            <p:cNvPr id="20" name="สี่เหลี่ยมผืนผ้า 19"/>
            <p:cNvSpPr/>
            <p:nvPr/>
          </p:nvSpPr>
          <p:spPr>
            <a:xfrm>
              <a:off x="1238216" y="3861204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๒.๓</a:t>
              </a:r>
            </a:p>
          </p:txBody>
        </p:sp>
        <p:pic>
          <p:nvPicPr>
            <p:cNvPr id="24" name="รูปภาพ 23" descr="1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963" y="4524760"/>
              <a:ext cx="10287072" cy="414302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285974" y="5100871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รับรองผลการประเมินตนเองฯ ส่งกรมการศาสนา</a:t>
              </a: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1238216" y="4762509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๒.๔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85974" y="6000769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เรื่องอื่น ๆ (ถ้ามี)</a:t>
              </a:r>
            </a:p>
          </p:txBody>
        </p:sp>
        <p:sp>
          <p:nvSpPr>
            <p:cNvPr id="26" name="สี่เหลี่ยมผืนผ้า 25"/>
            <p:cNvSpPr/>
            <p:nvPr/>
          </p:nvSpPr>
          <p:spPr>
            <a:xfrm>
              <a:off x="1238216" y="5766217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๒.๕</a:t>
              </a:r>
            </a:p>
          </p:txBody>
        </p:sp>
      </p:grpSp>
      <p:sp>
        <p:nvSpPr>
          <p:cNvPr id="34" name="สี่เหลี่ยมผืนผ้า 33"/>
          <p:cNvSpPr/>
          <p:nvPr/>
        </p:nvSpPr>
        <p:spPr>
          <a:xfrm>
            <a:off x="4095736" y="1355528"/>
            <a:ext cx="3429024" cy="53354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r>
              <a:rPr lang="th-TH" sz="2667" b="1" u="sng" dirty="0">
                <a:latin typeface="TH SarabunPSK" pitchFamily="34" charset="-34"/>
                <a:cs typeface="TH SarabunPSK" pitchFamily="34" charset="-34"/>
              </a:rPr>
              <a:t>ครั้งที่ ๒ (ก่อน ๑๕ มีนาคม)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13C992-7FE4-4A80-A89E-C242C486BAEA}"/>
              </a:ext>
            </a:extLst>
          </p:cNvPr>
          <p:cNvSpPr/>
          <p:nvPr/>
        </p:nvSpPr>
        <p:spPr>
          <a:xfrm>
            <a:off x="2666933" y="155917"/>
            <a:ext cx="9525067" cy="110753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u="sng" dirty="0">
                <a:latin typeface="TH SarabunPSK" pitchFamily="34" charset="-34"/>
                <a:cs typeface="TH SarabunPSK" pitchFamily="34" charset="-34"/>
              </a:rPr>
              <a:t>การจัดประชุมคณะอนุกรรมการส่งเสริมคุณธรรมระดับจังหวัด</a:t>
            </a:r>
          </a:p>
          <a:p>
            <a:pPr algn="ctr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(ตามบทบาทและอำนาจหน้าที่ที่ได้รับการปรับปรุง) จัดประชุมปีละ ๓ ครั้ง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A1ECF0-5AFE-4FAE-9467-D8340E7459B1}"/>
              </a:ext>
            </a:extLst>
          </p:cNvPr>
          <p:cNvGrpSpPr/>
          <p:nvPr/>
        </p:nvGrpSpPr>
        <p:grpSpPr>
          <a:xfrm>
            <a:off x="666712" y="1765689"/>
            <a:ext cx="10858576" cy="5663839"/>
            <a:chOff x="666712" y="1765689"/>
            <a:chExt cx="10858576" cy="5663839"/>
          </a:xfrm>
        </p:grpSpPr>
        <p:pic>
          <p:nvPicPr>
            <p:cNvPr id="31" name="รูปภาพ 30" descr="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712" y="1809739"/>
              <a:ext cx="10763325" cy="29527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476475" y="1958527"/>
              <a:ext cx="9048813" cy="79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67" b="1" dirty="0">
                  <a:latin typeface="TH SarabunPSK" pitchFamily="34" charset="-34"/>
                  <a:cs typeface="TH SarabunPSK" pitchFamily="34" charset="-34"/>
                </a:rPr>
                <a:t>ติดตามความคืบหน้าการดำเนินงานตามแผนแม่บทส่งเสริมคุณธรรมจังหวัด แผนปฏิบัติการ </a:t>
              </a:r>
            </a:p>
            <a:p>
              <a:r>
                <a:rPr lang="th-TH" sz="2267" b="1" dirty="0">
                  <a:latin typeface="TH SarabunPSK" pitchFamily="34" charset="-34"/>
                  <a:cs typeface="TH SarabunPSK" pitchFamily="34" charset="-34"/>
                </a:rPr>
                <a:t>และโครงการ (</a:t>
              </a:r>
              <a:r>
                <a:rPr lang="en-US" sz="2267" b="1" dirty="0">
                  <a:latin typeface="TH SarabunPSK" pitchFamily="34" charset="-34"/>
                  <a:cs typeface="TH SarabunPSK" pitchFamily="34" charset="-34"/>
                </a:rPr>
                <a:t>Flagship)</a:t>
              </a:r>
              <a:endParaRPr lang="th-TH" sz="2267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1333468" y="1765689"/>
              <a:ext cx="765593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๓.๑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76475" y="2644314"/>
              <a:ext cx="9048813" cy="79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67" b="1" dirty="0">
                  <a:latin typeface="TH SarabunPSK" pitchFamily="34" charset="-34"/>
                  <a:cs typeface="TH SarabunPSK" pitchFamily="34" charset="-34"/>
                </a:rPr>
                <a:t>คณะทำงานขับเคลื่อนองค์กร ชุมชน อำเภอคุณธรรม (ระดับอำเภอ) นำเสนอแบบประเมินตนเองของหน่วยงาน/องค์กร ชุมชน ในระดับอำเภอ ที่มีการเปลี่ยนแปลงหรือเพิ่มเติม ซึ่งได้รับรองผลแล้วในเบื้องต้น</a:t>
              </a:r>
              <a:endParaRPr lang="en-US" sz="2267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7" name="สี่เหลี่ยมผืนผ้า 16"/>
            <p:cNvSpPr/>
            <p:nvPr/>
          </p:nvSpPr>
          <p:spPr>
            <a:xfrm>
              <a:off x="1333467" y="2527695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๓.๒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76475" y="3347588"/>
              <a:ext cx="9048813" cy="79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67" b="1" dirty="0">
                  <a:latin typeface="TH SarabunPSK" pitchFamily="34" charset="-34"/>
                  <a:cs typeface="TH SarabunPSK" pitchFamily="34" charset="-34"/>
                </a:rPr>
                <a:t>พิจารณาแบบประเมินตนเองตามตัวชี้วัด 9 ขั้นตอน ขององค์กร ชุมชน อำเภอคุณธรรมที่มีการเปลี่ยนแปลง</a:t>
              </a:r>
            </a:p>
            <a:p>
              <a:r>
                <a:rPr lang="th-TH" sz="2267" b="1" dirty="0">
                  <a:latin typeface="TH SarabunPSK" pitchFamily="34" charset="-34"/>
                  <a:cs typeface="TH SarabunPSK" pitchFamily="34" charset="-34"/>
                </a:rPr>
                <a:t>หรือเพิ่มเติม </a:t>
              </a:r>
            </a:p>
          </p:txBody>
        </p:sp>
        <p:sp>
          <p:nvSpPr>
            <p:cNvPr id="20" name="สี่เหลี่ยมผืนผ้า 19"/>
            <p:cNvSpPr/>
            <p:nvPr/>
          </p:nvSpPr>
          <p:spPr>
            <a:xfrm>
              <a:off x="1333467" y="3194449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๓.๓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76475" y="4123108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คณะทำงานตรวจติดตามองค์กร ชุมชน อำเภอ และจังหวัดคุณธรรม (ระดับจังหวัด) สรุปผลการดำเนินงาน</a:t>
              </a: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1333467" y="3810003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๓.๔</a:t>
              </a:r>
            </a:p>
          </p:txBody>
        </p:sp>
        <p:pic>
          <p:nvPicPr>
            <p:cNvPr id="33" name="รูปภาพ 32" descr="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963" y="4476757"/>
              <a:ext cx="10668075" cy="295277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476475" y="4767182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เห็นชอบอนุมัติผลการประเมินส่งกรมการศาสนา</a:t>
              </a:r>
            </a:p>
          </p:txBody>
        </p:sp>
        <p:sp>
          <p:nvSpPr>
            <p:cNvPr id="26" name="สี่เหลี่ยมผืนผ้า 25"/>
            <p:cNvSpPr/>
            <p:nvPr/>
          </p:nvSpPr>
          <p:spPr>
            <a:xfrm>
              <a:off x="1333467" y="4476757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๓.๕</a:t>
              </a:r>
            </a:p>
          </p:txBody>
        </p:sp>
        <p:sp>
          <p:nvSpPr>
            <p:cNvPr id="27" name="สี่เหลี่ยมผืนผ้า 26"/>
            <p:cNvSpPr/>
            <p:nvPr/>
          </p:nvSpPr>
          <p:spPr>
            <a:xfrm>
              <a:off x="1333467" y="5143512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๓.๖</a:t>
              </a:r>
            </a:p>
          </p:txBody>
        </p:sp>
        <p:sp>
          <p:nvSpPr>
            <p:cNvPr id="28" name="สี่เหลี่ยมผืนผ้า 27"/>
            <p:cNvSpPr/>
            <p:nvPr/>
          </p:nvSpPr>
          <p:spPr>
            <a:xfrm>
              <a:off x="1333467" y="5861468"/>
              <a:ext cx="765595" cy="615553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</a:bodyPr>
            <a:lstStyle/>
            <a:p>
              <a:pPr algn="ctr"/>
              <a:r>
                <a:rPr lang="th-TH" sz="3200" b="1" dirty="0">
                  <a:latin typeface="TH SarabunPSK" pitchFamily="34" charset="-34"/>
                  <a:cs typeface="TH SarabunPSK" pitchFamily="34" charset="-34"/>
                </a:rPr>
                <a:t>๓.๗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76475" y="5325847"/>
              <a:ext cx="9048813" cy="790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267" b="1" dirty="0">
                  <a:latin typeface="TH SarabunPSK" pitchFamily="34" charset="-34"/>
                  <a:cs typeface="TH SarabunPSK" pitchFamily="34" charset="-34"/>
                </a:rPr>
                <a:t>ประกาศรับรององค์กร ชุมชน อำเภอคุณธรรม ทุกระดับ เพื่อเสนอเข้าสู่วาระการประชุมกรมการจังหวัด </a:t>
              </a:r>
            </a:p>
            <a:p>
              <a:r>
                <a:rPr lang="th-TH" sz="2267" b="1" dirty="0">
                  <a:latin typeface="TH SarabunPSK" pitchFamily="34" charset="-34"/>
                  <a:cs typeface="TH SarabunPSK" pitchFamily="34" charset="-34"/>
                </a:rPr>
                <a:t>เพื่อทราบ พร้อมทั้งมอบเกียรติบัตรให้กับองค์กร ชุมชน อำเภอคุณธรรม ต่อไป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76475" y="6166914"/>
              <a:ext cx="9048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itchFamily="34" charset="-34"/>
                  <a:cs typeface="TH SarabunPSK" pitchFamily="34" charset="-34"/>
                </a:rPr>
                <a:t>เรื่องอื่น ๆ (ถ้ามี)</a:t>
              </a:r>
            </a:p>
          </p:txBody>
        </p:sp>
      </p:grpSp>
      <p:sp>
        <p:nvSpPr>
          <p:cNvPr id="34" name="สี่เหลี่ยมผืนผ้า 33"/>
          <p:cNvSpPr/>
          <p:nvPr/>
        </p:nvSpPr>
        <p:spPr>
          <a:xfrm>
            <a:off x="4286237" y="1321561"/>
            <a:ext cx="3429024" cy="53354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r>
              <a:rPr lang="th-TH" sz="2667" b="1" u="sng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ครั้งที่ ๓ (ก่อน ๑๕ กันยายน)</a:t>
            </a:r>
            <a:endParaRPr lang="th-TH" sz="2667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05915E6-164F-471E-B6A2-F8ABF42B749E}"/>
              </a:ext>
            </a:extLst>
          </p:cNvPr>
          <p:cNvSpPr/>
          <p:nvPr/>
        </p:nvSpPr>
        <p:spPr>
          <a:xfrm>
            <a:off x="2666933" y="146104"/>
            <a:ext cx="9525067" cy="110753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u="sng" dirty="0">
                <a:latin typeface="TH SarabunPSK" pitchFamily="34" charset="-34"/>
                <a:cs typeface="TH SarabunPSK" pitchFamily="34" charset="-34"/>
              </a:rPr>
              <a:t>การจัดประชุมคณะอนุกรรมการส่งเสริมคุณธรรมระดับจังหวัด</a:t>
            </a:r>
          </a:p>
          <a:p>
            <a:pPr algn="ctr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(ตามบทบาทและอำนาจหน้าที่ที่ได้รับการปรับปรุง) จัดประชุมปีละ ๓ ครั้ง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0995" y="597081"/>
            <a:ext cx="9761005" cy="7694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4400" b="1" dirty="0">
                <a:effectLst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ความสำคัญของคณะอนุกรรมการส่งเสริมคุณธรรมระดับจังหวัด</a:t>
            </a:r>
            <a:endParaRPr 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9715" y="1685312"/>
            <a:ext cx="7842211" cy="46166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2400" b="1" dirty="0">
                <a:effectLst/>
                <a:ea typeface="SimSun" panose="02010600030101010101" pitchFamily="2" charset="-122"/>
                <a:cs typeface="TH SarabunPSK" panose="020B0500040200020003" pitchFamily="34" charset="-34"/>
              </a:rPr>
              <a:t>กระบวนการขับเคลื่อนและกำกับติดตามแผนแม่บทส่งเสริมคุณธรรมแห่งชาติที่มีประสิทธิภาพ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885998" y="2359236"/>
            <a:ext cx="8049635" cy="91948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h-TH" sz="2200" b="1" dirty="0">
                <a:effectLst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การขับเคลื่อนแผนแม่บทส่งเสริมคุณธรรมสู่การปฏิบัติโดยคณะอนุกรรมการระดับกระทรวงและจังหวัด </a:t>
            </a:r>
            <a:endParaRPr lang="en-US" sz="2200" b="1" dirty="0">
              <a:effectLst/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h-TH" sz="2200" b="1" dirty="0">
                <a:effectLst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ร่วมกับภาคีเครือข่ายทุกภาคส่วน</a:t>
            </a:r>
            <a:endParaRPr lang="en-US" sz="2200" b="1" dirty="0">
              <a:effectLst/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100" y="3480420"/>
            <a:ext cx="10627429" cy="81689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h-TH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H SarabunPSK" panose="020B0500040200020003" pitchFamily="34" charset="-34"/>
              </a:rPr>
              <a:t>คณะอนุกรรมการกำกับติดตามการส่งเสริมคุณธรรมในสังคมไทย คณะอนุกรรมการขับเคลื่อนแผนแม่บทฯ คณะอนุกรรมการด้านวิชาการ คณะอนุกรรมการด้านประชาสัมพันธ์ และคณะอนุกรรมการคัดเลือก ชุมชน องค์กร อำเภอและจังหวัดคุณธรรม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ordia New" panose="020B0304020202020204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5398" y="4475574"/>
            <a:ext cx="5610831" cy="43088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2200" b="1" dirty="0">
                <a:effectLst/>
                <a:ea typeface="SimSun" panose="02010600030101010101" pitchFamily="2" charset="-122"/>
                <a:cs typeface="TH SarabunPSK" panose="020B0500040200020003" pitchFamily="34" charset="-34"/>
              </a:rPr>
              <a:t>กำกับแผนแม่บทในภาพรวมโดยคณะกรรมการส่งเสริมคุณธรรมแห่งชาติ</a:t>
            </a:r>
            <a:endParaRPr lang="en-US" sz="2200" b="1" dirty="0"/>
          </a:p>
        </p:txBody>
      </p:sp>
      <p:sp>
        <p:nvSpPr>
          <p:cNvPr id="9" name="Rectangle 8"/>
          <p:cNvSpPr/>
          <p:nvPr/>
        </p:nvSpPr>
        <p:spPr>
          <a:xfrm>
            <a:off x="4311656" y="5084725"/>
            <a:ext cx="3198312" cy="4546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h-TH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H SarabunPSK" panose="020B0500040200020003" pitchFamily="34" charset="-34"/>
              </a:rPr>
              <a:t>คณะรัฐมนตรีรับทราบผลการดำเนินงาน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ordia New" panose="020B03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7775" y="5717601"/>
            <a:ext cx="8106075" cy="45461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h-TH" sz="2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H SarabunPSK" panose="020B0500040200020003" pitchFamily="34" charset="-34"/>
              </a:rPr>
              <a:t>ประเทศชาติ สังคม และประชาชน มีความสุข มีคุณธรรมนำการพัฒนา มีความมั่นคง มั่งคั่ง และยั่งยืน</a:t>
            </a:r>
            <a:endParaRPr lang="en-US" sz="2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ordia New" panose="020B0304020202020204" pitchFamily="34" charset="-34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682081" y="2168750"/>
            <a:ext cx="228731" cy="21225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661993" y="3282823"/>
            <a:ext cx="228731" cy="21225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682080" y="4275625"/>
            <a:ext cx="228731" cy="21225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5661993" y="4909917"/>
            <a:ext cx="228731" cy="21225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5682079" y="5527286"/>
            <a:ext cx="228731" cy="21225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8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81069926"/>
              </p:ext>
            </p:extLst>
          </p:nvPr>
        </p:nvGraphicFramePr>
        <p:xfrm>
          <a:off x="6427118" y="1286120"/>
          <a:ext cx="5934018" cy="5108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6A96205-F31F-48E0-BAD8-9FB72B821AA1}"/>
              </a:ext>
            </a:extLst>
          </p:cNvPr>
          <p:cNvSpPr/>
          <p:nvPr/>
        </p:nvSpPr>
        <p:spPr>
          <a:xfrm>
            <a:off x="2636179" y="346414"/>
            <a:ext cx="9555821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องค์ประกอบคณะอนุกรรมการส่งเสริมคุณธรรมในระดับจังหวัด</a:t>
            </a:r>
            <a:r>
              <a:rPr lang="en-US" sz="40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(ต่อ)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F906D7-7F85-4DA8-AE6B-988599B7C50A}"/>
              </a:ext>
            </a:extLst>
          </p:cNvPr>
          <p:cNvGrpSpPr/>
          <p:nvPr/>
        </p:nvGrpSpPr>
        <p:grpSpPr>
          <a:xfrm>
            <a:off x="-232229" y="917406"/>
            <a:ext cx="8551888" cy="5708774"/>
            <a:chOff x="-232229" y="917406"/>
            <a:chExt cx="8551888" cy="5708774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1969920347"/>
                </p:ext>
              </p:extLst>
            </p:nvPr>
          </p:nvGraphicFramePr>
          <p:xfrm>
            <a:off x="-232229" y="917406"/>
            <a:ext cx="8551888" cy="57087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9" name="Right Arrow 8"/>
            <p:cNvSpPr/>
            <p:nvPr/>
          </p:nvSpPr>
          <p:spPr>
            <a:xfrm>
              <a:off x="7227253" y="3608421"/>
              <a:ext cx="373672" cy="463639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818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6179" y="622508"/>
            <a:ext cx="9555821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องค์ประกอบคณะอนุกรรมการส่งเสริมคุณธรรมในระดับจังหวัด</a:t>
            </a:r>
            <a:r>
              <a:rPr lang="en-US" sz="40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(ต่อ)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64204311"/>
              </p:ext>
            </p:extLst>
          </p:nvPr>
        </p:nvGraphicFramePr>
        <p:xfrm>
          <a:off x="744035" y="1381194"/>
          <a:ext cx="96445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/>
          <p:cNvSpPr/>
          <p:nvPr/>
        </p:nvSpPr>
        <p:spPr>
          <a:xfrm>
            <a:off x="5629012" y="2365695"/>
            <a:ext cx="805344" cy="70467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เช่น</a:t>
            </a:r>
            <a:endParaRPr lang="en-US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45790" y="5169016"/>
            <a:ext cx="805344" cy="70467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เช่น</a:t>
            </a:r>
            <a:endParaRPr lang="en-US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2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0531" y="698708"/>
            <a:ext cx="9581469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อำนาจหน้าที่ของคณะอนุกรรมการส่งเสริมคุณธรรม (ระดับจังหวัด) ที่สำคัญ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61837371"/>
              </p:ext>
            </p:extLst>
          </p:nvPr>
        </p:nvGraphicFramePr>
        <p:xfrm>
          <a:off x="2166031" y="1275128"/>
          <a:ext cx="7995400" cy="5328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62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0200" y="470108"/>
            <a:ext cx="932180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องค์ประกอบและอำนาจหน้าที่ของคณะทำงานตรวจติดตาม องค์กร ชุมชนอำเภอ และจังหวัดคุณธรรม (ระดับจังหวัด)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797346"/>
            <a:ext cx="9563100" cy="55335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b="1" dirty="0">
                <a:latin typeface="Calibri" panose="020F0502020204030204" pitchFamily="34" charset="0"/>
                <a:ea typeface="SimSun" panose="02010600030101010101" pitchFamily="2" charset="-122"/>
                <a:cs typeface="TH SarabunIT๙" panose="020B0500040200020003" pitchFamily="34" charset="-34"/>
              </a:rPr>
              <a:t>องค์ประกอบคณะทำงานตรวจติดตาม องค์กร ชุมชน อำเภอ และจังหวัดคุณธรรม (ระดับจังหวัด)</a:t>
            </a:r>
            <a:endParaRPr lang="en-US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ordia New" panose="020B0304020202020204" pitchFamily="34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08100" y="2480446"/>
            <a:ext cx="9506304" cy="4377554"/>
            <a:chOff x="850900" y="2400671"/>
            <a:chExt cx="9506304" cy="4377554"/>
          </a:xfrm>
        </p:grpSpPr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3905319205"/>
                </p:ext>
              </p:extLst>
            </p:nvPr>
          </p:nvGraphicFramePr>
          <p:xfrm>
            <a:off x="850900" y="2400671"/>
            <a:ext cx="9461500" cy="43069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8183291" y="2619444"/>
              <a:ext cx="21291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ประธานคณะทำงาน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54596" y="3290308"/>
              <a:ext cx="25026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รองประธานคณะทำงาน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87998" y="4091964"/>
              <a:ext cx="1324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7998" y="4800292"/>
              <a:ext cx="1324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9723" y="5513174"/>
              <a:ext cx="2752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เลขานุการและคณะทำงาน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32746" y="6255005"/>
              <a:ext cx="177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ผู้ช่วยเลขานุการ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86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97346"/>
            <a:ext cx="100330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อำนาจหน้าที่คณะทำงานตรวจติดตาม องค์กร ชุมชน อำเภอ และจังหวัดคุณธรรม (ระดับจังหวัด)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70200" y="470108"/>
            <a:ext cx="932180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องค์ประกอบและอำนาจหน้าที่ของคณะทำงานตรวจติดตาม องค์กร ชุมชนอำเภอ และจังหวัดคุณธรรม (ระดับจังหวัด)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24769064"/>
              </p:ext>
            </p:extLst>
          </p:nvPr>
        </p:nvGraphicFramePr>
        <p:xfrm>
          <a:off x="152400" y="2549075"/>
          <a:ext cx="11867322" cy="4246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91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0200" y="470108"/>
            <a:ext cx="932180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องค์ประกอบและอำนาจหน้าที่ของคณะทำงานขับเคลื่อนองค์กร ชุมชน และอำเภอคุณธรรม (ระดับอำเภอ)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797346"/>
            <a:ext cx="9563100" cy="55335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b="1" dirty="0">
                <a:latin typeface="Calibri" panose="020F0502020204030204" pitchFamily="34" charset="0"/>
                <a:ea typeface="SimSun" panose="02010600030101010101" pitchFamily="2" charset="-122"/>
                <a:cs typeface="TH SarabunIT๙" panose="020B0500040200020003" pitchFamily="34" charset="-34"/>
              </a:rPr>
              <a:t>องค์ประกอบคณะทำงานขับเคลื่อนองค์กร ชุมชน และอำเภอคุณธรรม (ระดับอำเภอ)</a:t>
            </a:r>
            <a:endParaRPr lang="en-US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ordia New" panose="020B0304020202020204" pitchFamily="34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16489" y="2547558"/>
            <a:ext cx="9513436" cy="4377554"/>
            <a:chOff x="850900" y="2400671"/>
            <a:chExt cx="9513436" cy="4377554"/>
          </a:xfrm>
        </p:grpSpPr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4204317447"/>
                </p:ext>
              </p:extLst>
            </p:nvPr>
          </p:nvGraphicFramePr>
          <p:xfrm>
            <a:off x="850900" y="2400671"/>
            <a:ext cx="9461500" cy="43069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8183291" y="2619444"/>
              <a:ext cx="21291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ประธานคณะทำงาน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87998" y="3327600"/>
              <a:ext cx="1324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87998" y="4091964"/>
              <a:ext cx="1324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11659" y="4748810"/>
              <a:ext cx="2752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เลขานุการและคณะทำงาน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9723" y="5513174"/>
              <a:ext cx="2752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เลขานุการและคณะทำงาน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32746" y="6255005"/>
              <a:ext cx="177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ผู้ช่วยเลขานุการ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97346"/>
            <a:ext cx="100330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อำนาจหน้าที่</a:t>
            </a:r>
            <a:r>
              <a:rPr lang="th-TH" sz="2800" b="1" dirty="0">
                <a:latin typeface="Calibri" panose="020F0502020204030204" pitchFamily="34" charset="0"/>
                <a:ea typeface="SimSun" panose="02010600030101010101" pitchFamily="2" charset="-122"/>
                <a:cs typeface="TH SarabunIT๙" panose="020B0500040200020003" pitchFamily="34" charset="-34"/>
              </a:rPr>
              <a:t>คณะทำงานขับเคลื่อนองค์กร ชุมชน และอำเภอคุณธรรม (ระดับอำเภอ)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17795810"/>
              </p:ext>
            </p:extLst>
          </p:nvPr>
        </p:nvGraphicFramePr>
        <p:xfrm>
          <a:off x="-371062" y="2413990"/>
          <a:ext cx="12271513" cy="4246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DF5A721-FAA5-4B4B-8140-E2B7905C2140}"/>
              </a:ext>
            </a:extLst>
          </p:cNvPr>
          <p:cNvSpPr/>
          <p:nvPr/>
        </p:nvSpPr>
        <p:spPr>
          <a:xfrm>
            <a:off x="2870200" y="470108"/>
            <a:ext cx="932180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องค์ประกอบและอำนาจหน้าที่ของคณะทำงานขับเคลื่อนองค์กร ชุมชน และอำเภอคุณธรรม (ระดับอำเภอ)</a:t>
            </a:r>
          </a:p>
        </p:txBody>
      </p:sp>
    </p:spTree>
    <p:extLst>
      <p:ext uri="{BB962C8B-B14F-4D97-AF65-F5344CB8AC3E}">
        <p14:creationId xmlns:p14="http://schemas.microsoft.com/office/powerpoint/2010/main" val="282525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1209</Words>
  <Application>Microsoft Office PowerPoint</Application>
  <PresentationFormat>แบบจอกว้าง</PresentationFormat>
  <Paragraphs>145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9" baseType="lpstr">
      <vt:lpstr>TH SarabunIT๙</vt:lpstr>
      <vt:lpstr>Arial</vt:lpstr>
      <vt:lpstr>TH SarabunPSK</vt:lpstr>
      <vt:lpstr>Calibri</vt:lpstr>
      <vt:lpstr>Calibri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CTI-PC02</dc:creator>
  <cp:lastModifiedBy>June</cp:lastModifiedBy>
  <cp:revision>41</cp:revision>
  <dcterms:created xsi:type="dcterms:W3CDTF">2019-09-09T04:20:36Z</dcterms:created>
  <dcterms:modified xsi:type="dcterms:W3CDTF">2019-09-12T14:53:04Z</dcterms:modified>
</cp:coreProperties>
</file>