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4"/>
  </p:handoutMasterIdLst>
  <p:sldIdLst>
    <p:sldId id="257" r:id="rId2"/>
    <p:sldId id="307" r:id="rId3"/>
    <p:sldId id="260" r:id="rId4"/>
    <p:sldId id="261" r:id="rId5"/>
    <p:sldId id="262" r:id="rId6"/>
    <p:sldId id="292" r:id="rId7"/>
    <p:sldId id="293" r:id="rId8"/>
    <p:sldId id="294" r:id="rId9"/>
    <p:sldId id="296" r:id="rId10"/>
    <p:sldId id="297" r:id="rId11"/>
    <p:sldId id="308" r:id="rId12"/>
    <p:sldId id="310" r:id="rId13"/>
    <p:sldId id="311" r:id="rId14"/>
    <p:sldId id="299" r:id="rId15"/>
    <p:sldId id="300" r:id="rId16"/>
    <p:sldId id="298" r:id="rId17"/>
    <p:sldId id="278" r:id="rId18"/>
    <p:sldId id="279" r:id="rId19"/>
    <p:sldId id="301" r:id="rId20"/>
    <p:sldId id="302" r:id="rId21"/>
    <p:sldId id="275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312" r:id="rId33"/>
  </p:sldIdLst>
  <p:sldSz cx="12192000" cy="6858000"/>
  <p:notesSz cx="6858000" cy="994568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663300"/>
    <a:srgbClr val="996633"/>
    <a:srgbClr val="FF9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สไตล์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สไตล์สีปานกลาง 4 - เน้น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DF18680-E054-41AD-8BC1-D1AEF772440D}" styleName="สไตล์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สไตล์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5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26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130D6-A218-435E-8D8D-121AC8BB20C5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2583D-225C-41EC-A742-F1BA565ECAE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64866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0CC1A42A-B161-42FF-9200-D09049AEE0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xmlns="" id="{8FEAF11A-47DE-4C9C-8194-4C69B87A2E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A9561008-5790-4680-B468-9A2F51263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95A6-A633-41D1-8090-09D71927DC5D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1E769624-4A66-4176-A97B-A88913A2D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2DB53F38-E014-492C-BA1E-8BD5CEFA6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B8BF-519A-4F21-AC3E-05B3A4E0244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8498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2079863C-D46F-466D-80E8-C0419EE29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xmlns="" id="{51810E7C-DD86-4BDE-A37A-5C712CC0A0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5888AFD4-B97B-4DD8-A017-A787DA403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95A6-A633-41D1-8090-09D71927DC5D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5FD796EC-EBEC-4B42-8694-3E08091EE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6EBCD50D-DD93-41F4-AD3C-EAD4FD7C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B8BF-519A-4F21-AC3E-05B3A4E0244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75206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xmlns="" id="{153C7B93-46C3-4B7D-853F-C42410E398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xmlns="" id="{7B91EFD0-2A9B-454F-8435-2AE47EEEA1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E1C3AFED-965F-43E5-B30E-FFB391419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95A6-A633-41D1-8090-09D71927DC5D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59FB5EC2-AE1A-4E6E-9159-6FCB90BAF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FEEDE11F-D512-4244-9B45-6F38309A1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B8BF-519A-4F21-AC3E-05B3A4E0244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14265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ECEAA3ED-24A5-4E25-B97B-F83141406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93E35C39-899C-4200-BE5A-C9D7F8A14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D86B9AC3-A34C-4420-9BDB-9029D2D68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95A6-A633-41D1-8090-09D71927DC5D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590C3EF9-0A85-4FAF-95A0-328AFA858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981E9D78-6313-4A28-AE1E-9B5B97570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B8BF-519A-4F21-AC3E-05B3A4E0244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56304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379C4615-0644-4466-A9AB-BF22503B1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48CE6CDC-5104-4CE4-AC7E-788D0C1F5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D93E7B09-9F96-46C5-8202-0476B2BEA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95A6-A633-41D1-8090-09D71927DC5D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46A76074-0156-4204-A797-D595EBD7A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F154D148-5E14-42A9-8180-1B817CC0A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B8BF-519A-4F21-AC3E-05B3A4E0244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75849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E6EC14D1-26ED-4D58-B90E-217002674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8B14714D-5308-4460-8E08-128ACD27A1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3FDC219A-52D2-4491-9FD6-26C719424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8EFED323-84FB-4FDA-BACA-704191E6E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95A6-A633-41D1-8090-09D71927DC5D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CA0B4B35-6BE2-49C0-81F1-2C479E7CD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EAE62164-3EFF-4174-BE8C-1333BCE65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B8BF-519A-4F21-AC3E-05B3A4E0244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3682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D83DB339-AE8E-4302-B976-125581DB6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5A9F9CC3-6008-4E1D-9381-3CA7825AE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7975C035-ECF4-4752-A1DA-C9B105AE3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xmlns="" id="{F7B4B57B-077E-432F-83F6-7F0518E187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xmlns="" id="{7640722D-358B-4D10-AA5D-F61585DDB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xmlns="" id="{34B0445E-875A-40E8-A394-1C0D06EF7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95A6-A633-41D1-8090-09D71927DC5D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xmlns="" id="{A72D5623-3E06-4859-9D40-592B1B3C6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xmlns="" id="{EF34CEBC-05D3-4873-A11B-CC1A36E89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B8BF-519A-4F21-AC3E-05B3A4E0244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6855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37735F83-3F17-4B94-845F-E8C5D4DEB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xmlns="" id="{AB1F5C17-90A3-490A-95A9-A0A116BC7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95A6-A633-41D1-8090-09D71927DC5D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xmlns="" id="{738DB003-93A5-452E-B9B8-E412E28CF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xmlns="" id="{AC65B9B3-E8D8-4162-9404-251013AD9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B8BF-519A-4F21-AC3E-05B3A4E0244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512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xmlns="" id="{E538B452-7B50-485D-A176-4466BB956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95A6-A633-41D1-8090-09D71927DC5D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xmlns="" id="{D65D5283-31D4-467F-81DE-43230460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xmlns="" id="{E5C1B0D4-7E36-4AC6-BF30-BC724E611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B8BF-519A-4F21-AC3E-05B3A4E0244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1917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06350536-0A41-4BDD-8BA9-B4AEDC8A4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611F23A1-D69E-4854-9A80-C05AD0B23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xmlns="" id="{A855959B-F3CC-44AC-A95D-724BB0CA0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10622A94-65E9-46F9-9340-8E45EB72D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95A6-A633-41D1-8090-09D71927DC5D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6D40DDE4-7E61-42D2-8290-F7D7392BB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E3AE302E-124A-4972-AB89-8237F6686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B8BF-519A-4F21-AC3E-05B3A4E0244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6186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ED40C5FC-21DE-4F03-8AE4-78D1D6E2C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xmlns="" id="{441680E7-A822-485E-B641-3686EF8105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xmlns="" id="{ADB68F38-3A04-4ABC-AF40-560D400A0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50EBBF13-B5B1-4901-937C-B77F51857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95A6-A633-41D1-8090-09D71927DC5D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BBD0A4A3-B813-4018-AAA2-AA616F4CE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50998E18-D2AD-4A06-BD7B-40E23E2C8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B8BF-519A-4F21-AC3E-05B3A4E0244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7931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xmlns="" id="{3FBBBE50-244D-468B-85F0-C9C3163C5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535F660A-2C80-4641-A09B-6A53E2AA2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933EDC74-DE7A-4548-B4C0-E36CCCB0C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E95A6-A633-41D1-8090-09D71927DC5D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B3F09058-691C-4EA8-958D-4F8A7CB99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FAAA408C-01E3-4138-8A26-13FD963FA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2B8BF-519A-4F21-AC3E-05B3A4E0244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80608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g"/><Relationship Id="rId5" Type="http://schemas.openxmlformats.org/officeDocument/2006/relationships/image" Target="../media/image6.pn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7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6.pn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g"/><Relationship Id="rId5" Type="http://schemas.openxmlformats.org/officeDocument/2006/relationships/image" Target="../media/image6.png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g"/><Relationship Id="rId5" Type="http://schemas.openxmlformats.org/officeDocument/2006/relationships/image" Target="../media/image6.png"/><Relationship Id="rId4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7" Type="http://schemas.openxmlformats.org/officeDocument/2006/relationships/image" Target="../media/image9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7" Type="http://schemas.openxmlformats.org/officeDocument/2006/relationships/image" Target="../media/image10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g"/><Relationship Id="rId5" Type="http://schemas.openxmlformats.org/officeDocument/2006/relationships/image" Target="../media/image6.png"/><Relationship Id="rId4" Type="http://schemas.openxmlformats.org/officeDocument/2006/relationships/image" Target="../media/image10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jpeg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xmlns="" id="{7EBE5E02-5855-4750-8C22-198A803993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CFA"/>
              </a:clrFrom>
              <a:clrTo>
                <a:srgbClr val="FCF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49" y="542465"/>
            <a:ext cx="1080000" cy="108000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0FF8CF95-0273-4995-B6A9-29DEC3CCF8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337" y="542763"/>
            <a:ext cx="1080000" cy="10800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91B24D1A-34AD-4A69-BFB1-37FBBDA00D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758" y="327463"/>
            <a:ext cx="927692" cy="144000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337F87A7-46FF-4560-AF58-943E234275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249" y="327463"/>
            <a:ext cx="1170671" cy="1440000"/>
          </a:xfrm>
          <a:prstGeom prst="rect">
            <a:avLst/>
          </a:prstGeom>
        </p:spPr>
      </p:pic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xmlns="" id="{FF772D86-D289-4E70-888B-9829AABE7005}"/>
              </a:ext>
            </a:extLst>
          </p:cNvPr>
          <p:cNvSpPr txBox="1">
            <a:spLocks/>
          </p:cNvSpPr>
          <p:nvPr/>
        </p:nvSpPr>
        <p:spPr>
          <a:xfrm>
            <a:off x="3631843" y="4997371"/>
            <a:ext cx="8017235" cy="872360"/>
          </a:xfrm>
          <a:prstGeom prst="rect">
            <a:avLst/>
          </a:prstGeom>
          <a:solidFill>
            <a:schemeClr val="accent4">
              <a:lumMod val="40000"/>
              <a:lumOff val="6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sz="2000" b="1" dirty="0">
              <a:solidFill>
                <a:srgbClr val="66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 algn="ctr"/>
            <a:r>
              <a:rPr lang="th-TH" sz="2800" b="1" smtClean="0">
                <a:solidFill>
                  <a:srgbClr val="66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คณะอนุกรรมการ</a:t>
            </a:r>
            <a:r>
              <a:rPr lang="th-TH" sz="2800" b="1" dirty="0" smtClean="0">
                <a:solidFill>
                  <a:srgbClr val="66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และคณะทำงานขับเคลื่อนคุณธรรมจังหวัดพิจิตร</a:t>
            </a:r>
            <a:endParaRPr lang="en-US" sz="2800" b="1" dirty="0">
              <a:solidFill>
                <a:srgbClr val="66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xmlns="" id="{D77ED2D3-3CF1-4894-A915-D9386543D3B0}"/>
              </a:ext>
            </a:extLst>
          </p:cNvPr>
          <p:cNvSpPr/>
          <p:nvPr/>
        </p:nvSpPr>
        <p:spPr>
          <a:xfrm>
            <a:off x="381194" y="2352802"/>
            <a:ext cx="11448661" cy="1446550"/>
          </a:xfrm>
          <a:prstGeom prst="rect">
            <a:avLst/>
          </a:prstGeom>
          <a:solidFill>
            <a:schemeClr val="accent4">
              <a:lumMod val="75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ผล</a:t>
            </a:r>
            <a:r>
              <a:rPr lang="th-TH" sz="4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การขับเคลื่อนองค์กร ชุมชน อำเภอคุณธรรม จังหวัด</a:t>
            </a:r>
            <a:r>
              <a:rPr lang="th-TH" sz="4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พิจิตร</a:t>
            </a:r>
            <a:br>
              <a:rPr lang="th-TH" sz="4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4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ประจำปีงบประมาณ  พ.ศ.๒๕๖๒</a:t>
            </a:r>
            <a:endParaRPr lang="th-TH" sz="4400" dirty="0">
              <a:solidFill>
                <a:srgbClr val="66330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8" name="แผนผังลำดับงาน: เอกสาร 2">
            <a:extLst>
              <a:ext uri="{FF2B5EF4-FFF2-40B4-BE49-F238E27FC236}">
                <a16:creationId xmlns:a16="http://schemas.microsoft.com/office/drawing/2014/main" xmlns="" id="{A5191B25-FB07-42D9-AABB-0806EEB9B771}"/>
              </a:ext>
            </a:extLst>
          </p:cNvPr>
          <p:cNvSpPr/>
          <p:nvPr/>
        </p:nvSpPr>
        <p:spPr>
          <a:xfrm rot="10800000" flipH="1">
            <a:off x="6053634" y="5943601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gradFill flip="none" rotWithShape="1">
            <a:gsLst>
              <a:gs pos="0">
                <a:srgbClr val="663300"/>
              </a:gs>
              <a:gs pos="100000">
                <a:srgbClr val="9966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แผนผังลำดับงาน: เอกสาร 2">
            <a:extLst>
              <a:ext uri="{FF2B5EF4-FFF2-40B4-BE49-F238E27FC236}">
                <a16:creationId xmlns:a16="http://schemas.microsoft.com/office/drawing/2014/main" xmlns="" id="{0C9751A6-615F-4E58-A246-B560EC54079E}"/>
              </a:ext>
            </a:extLst>
          </p:cNvPr>
          <p:cNvSpPr/>
          <p:nvPr/>
        </p:nvSpPr>
        <p:spPr>
          <a:xfrm rot="10800000" flipH="1">
            <a:off x="6091734" y="6264699"/>
            <a:ext cx="6138651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gradFill flip="none" rotWithShape="1">
            <a:gsLst>
              <a:gs pos="28000">
                <a:schemeClr val="accent4"/>
              </a:gs>
              <a:gs pos="100000">
                <a:srgbClr val="99663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0" name="แผนผังลำดับงาน: เอกสาร 2">
            <a:extLst>
              <a:ext uri="{FF2B5EF4-FFF2-40B4-BE49-F238E27FC236}">
                <a16:creationId xmlns:a16="http://schemas.microsoft.com/office/drawing/2014/main" xmlns="" id="{9DC8C757-FC2E-4091-9707-CBF62EA9EBFA}"/>
              </a:ext>
            </a:extLst>
          </p:cNvPr>
          <p:cNvSpPr/>
          <p:nvPr/>
        </p:nvSpPr>
        <p:spPr>
          <a:xfrm rot="10800000">
            <a:off x="-20809" y="5958897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gradFill flip="none" rotWithShape="1">
            <a:gsLst>
              <a:gs pos="0">
                <a:srgbClr val="663300"/>
              </a:gs>
              <a:gs pos="100000">
                <a:srgbClr val="9966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1" name="แผนผังลำดับงาน: เอกสาร 2">
            <a:extLst>
              <a:ext uri="{FF2B5EF4-FFF2-40B4-BE49-F238E27FC236}">
                <a16:creationId xmlns:a16="http://schemas.microsoft.com/office/drawing/2014/main" xmlns="" id="{E4DB6A5B-F743-41D8-8F7E-2E737C33806D}"/>
              </a:ext>
            </a:extLst>
          </p:cNvPr>
          <p:cNvSpPr/>
          <p:nvPr/>
        </p:nvSpPr>
        <p:spPr>
          <a:xfrm rot="10800000">
            <a:off x="-33126" y="6266857"/>
            <a:ext cx="6138651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gradFill flip="none" rotWithShape="1">
            <a:gsLst>
              <a:gs pos="28000">
                <a:schemeClr val="accent4"/>
              </a:gs>
              <a:gs pos="100000">
                <a:srgbClr val="99663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xmlns="" id="{77A2C35D-B3EB-42A3-B71B-32BADA4B6638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232117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แผนผังลำดับงาน: เอกสาร 2">
            <a:extLst>
              <a:ext uri="{FF2B5EF4-FFF2-40B4-BE49-F238E27FC236}">
                <a16:creationId xmlns:a16="http://schemas.microsoft.com/office/drawing/2014/main" xmlns="" id="{286F3927-40D8-44A7-A292-29806BA41471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แผนผังลำดับงาน: เอกสาร 2">
            <a:extLst>
              <a:ext uri="{FF2B5EF4-FFF2-40B4-BE49-F238E27FC236}">
                <a16:creationId xmlns:a16="http://schemas.microsoft.com/office/drawing/2014/main" xmlns="" id="{87E693D2-F222-449E-8872-15A2F8B18AE5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แผนผังลำดับงาน: เอกสาร 2">
            <a:extLst>
              <a:ext uri="{FF2B5EF4-FFF2-40B4-BE49-F238E27FC236}">
                <a16:creationId xmlns:a16="http://schemas.microsoft.com/office/drawing/2014/main" xmlns="" id="{5F496060-66B8-452A-B306-567F809BBB7E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แผนผังลำดับงาน: เอกสาร 2">
            <a:extLst>
              <a:ext uri="{FF2B5EF4-FFF2-40B4-BE49-F238E27FC236}">
                <a16:creationId xmlns:a16="http://schemas.microsoft.com/office/drawing/2014/main" xmlns="" id="{EC8B768E-6B39-47E1-8DE8-990F28C1CDA2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1D80EF63-BA42-4245-A493-E6809E0B9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xmlns="" id="{26F57991-CBF9-4460-ADF6-318CBF34D3D3}"/>
              </a:ext>
            </a:extLst>
          </p:cNvPr>
          <p:cNvSpPr txBox="1">
            <a:spLocks/>
          </p:cNvSpPr>
          <p:nvPr/>
        </p:nvSpPr>
        <p:spPr>
          <a:xfrm>
            <a:off x="1365161" y="632000"/>
            <a:ext cx="9478849" cy="52973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การขับเคลื่อนสำนักงานวัฒนธรรมจังหวัดพิจิตรเป็นองค์กร</a:t>
            </a:r>
            <a:r>
              <a:rPr lang="th-TH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คุณธรรมต้นแบบ</a:t>
            </a:r>
            <a:endParaRPr lang="th-TH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4CA73559-7185-4A5F-A156-39B260B47E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075" y="1340769"/>
            <a:ext cx="324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501B74FF-49F1-46A5-A002-05C00A56C3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75" y="1390755"/>
            <a:ext cx="324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8DD99BBB-E416-4FC2-AA2C-F1DFCF4F47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075" y="3848537"/>
            <a:ext cx="324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AF3EA5D6-8C89-4C68-8494-34890B8D94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75" y="3853734"/>
            <a:ext cx="324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xmlns="" id="{5C5EDD90-E8B5-485A-BA4C-35D314E6709D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1664454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xmlns="" id="{6B510430-666F-4119-82CF-F906F5F86875}"/>
              </a:ext>
            </a:extLst>
          </p:cNvPr>
          <p:cNvSpPr txBox="1">
            <a:spLocks/>
          </p:cNvSpPr>
          <p:nvPr/>
        </p:nvSpPr>
        <p:spPr>
          <a:xfrm>
            <a:off x="2084868" y="2107139"/>
            <a:ext cx="8578082" cy="2052052"/>
          </a:xfrm>
          <a:prstGeom prst="rect">
            <a:avLst/>
          </a:prstGeom>
          <a:solidFill>
            <a:schemeClr val="accent4">
              <a:lumMod val="40000"/>
              <a:lumOff val="6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sz="4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 algn="ctr"/>
            <a:r>
              <a:rPr lang="th-TH" sz="6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การขับเคลื่อนชุมชนคุณธรรม</a:t>
            </a:r>
            <a:endParaRPr lang="th-TH" sz="6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4" name="แผนผังลำดับงาน: เอกสาร 2">
            <a:extLst>
              <a:ext uri="{FF2B5EF4-FFF2-40B4-BE49-F238E27FC236}">
                <a16:creationId xmlns:a16="http://schemas.microsoft.com/office/drawing/2014/main" xmlns="" id="{C487CA05-982E-4BFB-9B5A-63035D53CE94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แผนผังลำดับงาน: เอกสาร 2">
            <a:extLst>
              <a:ext uri="{FF2B5EF4-FFF2-40B4-BE49-F238E27FC236}">
                <a16:creationId xmlns:a16="http://schemas.microsoft.com/office/drawing/2014/main" xmlns="" id="{864B5AEE-2D3F-48A1-83F6-CB94D4FF3446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6" name="แผนผังลำดับงาน: เอกสาร 2">
            <a:extLst>
              <a:ext uri="{FF2B5EF4-FFF2-40B4-BE49-F238E27FC236}">
                <a16:creationId xmlns:a16="http://schemas.microsoft.com/office/drawing/2014/main" xmlns="" id="{6FF86038-BE1B-48D1-8076-240F02CDDC19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แผนผังลำดับงาน: เอกสาร 2">
            <a:extLst>
              <a:ext uri="{FF2B5EF4-FFF2-40B4-BE49-F238E27FC236}">
                <a16:creationId xmlns:a16="http://schemas.microsoft.com/office/drawing/2014/main" xmlns="" id="{DEF57F55-BA12-4145-9506-0655B70D53F1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8D058FEB-CBDB-4830-AD04-48AE378FD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xmlns="" id="{F880CD6F-722A-472C-8153-43EA955D6478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1998808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แผนผังลำดับงาน: เอกสาร 2">
            <a:extLst>
              <a:ext uri="{FF2B5EF4-FFF2-40B4-BE49-F238E27FC236}">
                <a16:creationId xmlns:a16="http://schemas.microsoft.com/office/drawing/2014/main" xmlns="" id="{286F3927-40D8-44A7-A292-29806BA41471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แผนผังลำดับงาน: เอกสาร 2">
            <a:extLst>
              <a:ext uri="{FF2B5EF4-FFF2-40B4-BE49-F238E27FC236}">
                <a16:creationId xmlns:a16="http://schemas.microsoft.com/office/drawing/2014/main" xmlns="" id="{87E693D2-F222-449E-8872-15A2F8B18AE5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แผนผังลำดับงาน: เอกสาร 2">
            <a:extLst>
              <a:ext uri="{FF2B5EF4-FFF2-40B4-BE49-F238E27FC236}">
                <a16:creationId xmlns:a16="http://schemas.microsoft.com/office/drawing/2014/main" xmlns="" id="{5F496060-66B8-452A-B306-567F809BBB7E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แผนผังลำดับงาน: เอกสาร 2">
            <a:extLst>
              <a:ext uri="{FF2B5EF4-FFF2-40B4-BE49-F238E27FC236}">
                <a16:creationId xmlns:a16="http://schemas.microsoft.com/office/drawing/2014/main" xmlns="" id="{EC8B768E-6B39-47E1-8DE8-990F28C1CDA2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1D80EF63-BA42-4245-A493-E6809E0B9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xmlns="" id="{305E82CA-5E4D-481D-B9A3-5116A3FD1F1D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xmlns="" id="{227AFE15-C63A-49A4-BFD8-42C7C4184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892" y="1156448"/>
            <a:ext cx="3528392" cy="2352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xmlns="" id="{861EE30D-E415-42BC-BBDB-99BB18AD1A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714" y="1076738"/>
            <a:ext cx="3528394" cy="2352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xmlns="" id="{FC03A797-5EC6-449F-85CC-0550F7DCD3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714" y="3554051"/>
            <a:ext cx="3528394" cy="2646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xmlns="" id="{3304EDEB-3D4D-4071-85A3-E38436B35A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892" y="3608972"/>
            <a:ext cx="3570216" cy="2677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ชื่อเรื่อง 1">
            <a:extLst>
              <a:ext uri="{FF2B5EF4-FFF2-40B4-BE49-F238E27FC236}">
                <a16:creationId xmlns:a16="http://schemas.microsoft.com/office/drawing/2014/main" xmlns="" id="{9B8DB221-3FFE-4D5D-81E7-2FFE57F2549F}"/>
              </a:ext>
            </a:extLst>
          </p:cNvPr>
          <p:cNvSpPr txBox="1">
            <a:spLocks/>
          </p:cNvSpPr>
          <p:nvPr/>
        </p:nvSpPr>
        <p:spPr>
          <a:xfrm>
            <a:off x="1681152" y="295275"/>
            <a:ext cx="8385870" cy="6507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sz="8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 algn="ctr"/>
            <a: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การลงพื้นที่สร้างความรู้ความเข้าใจชุมชนคุณธรรม ในพื้นที่</a:t>
            </a:r>
          </a:p>
        </p:txBody>
      </p:sp>
    </p:spTree>
    <p:extLst>
      <p:ext uri="{BB962C8B-B14F-4D97-AF65-F5344CB8AC3E}">
        <p14:creationId xmlns:p14="http://schemas.microsoft.com/office/powerpoint/2010/main" val="1328330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แผนผังลำดับงาน: เอกสาร 2">
            <a:extLst>
              <a:ext uri="{FF2B5EF4-FFF2-40B4-BE49-F238E27FC236}">
                <a16:creationId xmlns:a16="http://schemas.microsoft.com/office/drawing/2014/main" xmlns="" id="{5A8C9FF4-4789-4702-9B2A-69B464EF562D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แผนผังลำดับงาน: เอกสาร 2">
            <a:extLst>
              <a:ext uri="{FF2B5EF4-FFF2-40B4-BE49-F238E27FC236}">
                <a16:creationId xmlns:a16="http://schemas.microsoft.com/office/drawing/2014/main" xmlns="" id="{D154252C-3B81-443C-98B0-A97AD20CDF76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แผนผังลำดับงาน: เอกสาร 2">
            <a:extLst>
              <a:ext uri="{FF2B5EF4-FFF2-40B4-BE49-F238E27FC236}">
                <a16:creationId xmlns:a16="http://schemas.microsoft.com/office/drawing/2014/main" xmlns="" id="{BB1B5706-7A5A-46CF-ABB8-7206A8EA7801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แผนผังลำดับงาน: เอกสาร 2">
            <a:extLst>
              <a:ext uri="{FF2B5EF4-FFF2-40B4-BE49-F238E27FC236}">
                <a16:creationId xmlns:a16="http://schemas.microsoft.com/office/drawing/2014/main" xmlns="" id="{4694C1A3-C087-4D27-92B5-775F75D96DDB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A55DD057-417D-4244-B36C-6C149A51BFA7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4DCD1871-6D8D-4B04-B6B2-5D561D63EB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865" y="1075770"/>
            <a:ext cx="4176463" cy="2350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1D87FE26-3CC4-4705-858D-347819D10B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25" y="1078821"/>
            <a:ext cx="4176464" cy="2350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8605BF21-8AF6-4BC1-9A08-CB5276D45A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61"/>
          <a:stretch/>
        </p:blipFill>
        <p:spPr>
          <a:xfrm>
            <a:off x="3713032" y="3555740"/>
            <a:ext cx="4851235" cy="2690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DE9BBD8A-C9B5-4FB5-979A-B1561B073C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xmlns="" id="{6CD17E16-9A58-4074-9217-AD79A4813CCA}"/>
              </a:ext>
            </a:extLst>
          </p:cNvPr>
          <p:cNvSpPr txBox="1">
            <a:spLocks/>
          </p:cNvSpPr>
          <p:nvPr/>
        </p:nvSpPr>
        <p:spPr>
          <a:xfrm>
            <a:off x="1945714" y="260866"/>
            <a:ext cx="8385870" cy="6507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sz="8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 algn="ctr"/>
            <a: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การลงพื้นที่สร้างความรู้ความเข้าใจชุมชนคุณธรรม ในพื้นที่ (ต่อ)</a:t>
            </a:r>
          </a:p>
        </p:txBody>
      </p:sp>
    </p:spTree>
    <p:extLst>
      <p:ext uri="{BB962C8B-B14F-4D97-AF65-F5344CB8AC3E}">
        <p14:creationId xmlns:p14="http://schemas.microsoft.com/office/powerpoint/2010/main" val="2501946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แผนผังลำดับงาน: เอกสาร 2">
            <a:extLst>
              <a:ext uri="{FF2B5EF4-FFF2-40B4-BE49-F238E27FC236}">
                <a16:creationId xmlns:a16="http://schemas.microsoft.com/office/drawing/2014/main" xmlns="" id="{286F3927-40D8-44A7-A292-29806BA41471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แผนผังลำดับงาน: เอกสาร 2">
            <a:extLst>
              <a:ext uri="{FF2B5EF4-FFF2-40B4-BE49-F238E27FC236}">
                <a16:creationId xmlns:a16="http://schemas.microsoft.com/office/drawing/2014/main" xmlns="" id="{87E693D2-F222-449E-8872-15A2F8B18AE5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แผนผังลำดับงาน: เอกสาร 2">
            <a:extLst>
              <a:ext uri="{FF2B5EF4-FFF2-40B4-BE49-F238E27FC236}">
                <a16:creationId xmlns:a16="http://schemas.microsoft.com/office/drawing/2014/main" xmlns="" id="{5F496060-66B8-452A-B306-567F809BBB7E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แผนผังลำดับงาน: เอกสาร 2">
            <a:extLst>
              <a:ext uri="{FF2B5EF4-FFF2-40B4-BE49-F238E27FC236}">
                <a16:creationId xmlns:a16="http://schemas.microsoft.com/office/drawing/2014/main" xmlns="" id="{EC8B768E-6B39-47E1-8DE8-990F28C1CDA2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1D80EF63-BA42-4245-A493-E6809E0B9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xmlns="" id="{563EBE50-9CF4-4FED-840D-6AC85E7E35FB}"/>
              </a:ext>
            </a:extLst>
          </p:cNvPr>
          <p:cNvSpPr txBox="1">
            <a:spLocks/>
          </p:cNvSpPr>
          <p:nvPr/>
        </p:nvSpPr>
        <p:spPr>
          <a:xfrm>
            <a:off x="1804095" y="377230"/>
            <a:ext cx="8686800" cy="8412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โครงการชุมชนคุณธรรมรวมใจ เทิดไท้สถาบันพระมหากษัตริย์ จังหวัดพิจิตร</a:t>
            </a:r>
            <a:b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เมื่อวันที่ ๒๕  กุมภาพันธ์ ๒๕๖๒ ณ หอประชุมศาลากลางจังหวัดพิจิตร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9A56A65B-91FD-426F-87F1-6F00A5709A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058" y="1383122"/>
            <a:ext cx="3312954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E4FA5F31-554B-4CA1-BA76-D758FD1801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058" y="3813941"/>
            <a:ext cx="3312954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F9208760-3A69-4088-A0DC-0897E9AF81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126" y="1383122"/>
            <a:ext cx="3312954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E55787C5-8419-4A6E-8DA6-D4D90E5351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858" y="3851450"/>
            <a:ext cx="3342222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xmlns="" id="{E337DB7F-69A3-4C15-910B-25C49949F2BC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311750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แผนผังลำดับงาน: เอกสาร 2">
            <a:extLst>
              <a:ext uri="{FF2B5EF4-FFF2-40B4-BE49-F238E27FC236}">
                <a16:creationId xmlns:a16="http://schemas.microsoft.com/office/drawing/2014/main" xmlns="" id="{286F3927-40D8-44A7-A292-29806BA41471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แผนผังลำดับงาน: เอกสาร 2">
            <a:extLst>
              <a:ext uri="{FF2B5EF4-FFF2-40B4-BE49-F238E27FC236}">
                <a16:creationId xmlns:a16="http://schemas.microsoft.com/office/drawing/2014/main" xmlns="" id="{87E693D2-F222-449E-8872-15A2F8B18AE5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แผนผังลำดับงาน: เอกสาร 2">
            <a:extLst>
              <a:ext uri="{FF2B5EF4-FFF2-40B4-BE49-F238E27FC236}">
                <a16:creationId xmlns:a16="http://schemas.microsoft.com/office/drawing/2014/main" xmlns="" id="{5F496060-66B8-452A-B306-567F809BBB7E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แผนผังลำดับงาน: เอกสาร 2">
            <a:extLst>
              <a:ext uri="{FF2B5EF4-FFF2-40B4-BE49-F238E27FC236}">
                <a16:creationId xmlns:a16="http://schemas.microsoft.com/office/drawing/2014/main" xmlns="" id="{EC8B768E-6B39-47E1-8DE8-990F28C1CDA2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1D80EF63-BA42-4245-A493-E6809E0B9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D3791769-EBA1-48F9-943A-53F80E4363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56" y="1406921"/>
            <a:ext cx="324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xmlns="" id="{91ABBB31-16D2-4047-84D3-1787AAC83E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3" y="1406921"/>
            <a:ext cx="324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xmlns="" id="{9C28E640-800F-460E-B8B6-8DFB4FECA6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56" y="3783598"/>
            <a:ext cx="324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xmlns="" id="{30A52F6E-7E7B-49C4-A6D9-9979ACEC39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3" y="3783598"/>
            <a:ext cx="324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ชื่อเรื่อง 1">
            <a:extLst>
              <a:ext uri="{FF2B5EF4-FFF2-40B4-BE49-F238E27FC236}">
                <a16:creationId xmlns:a16="http://schemas.microsoft.com/office/drawing/2014/main" xmlns="" id="{8B334C50-AEE6-43ED-89BC-904D2578383E}"/>
              </a:ext>
            </a:extLst>
          </p:cNvPr>
          <p:cNvSpPr txBox="1">
            <a:spLocks/>
          </p:cNvSpPr>
          <p:nvPr/>
        </p:nvSpPr>
        <p:spPr>
          <a:xfrm>
            <a:off x="1804095" y="377230"/>
            <a:ext cx="8686800" cy="8412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โครงการชุมชนคุณธรรมรวมใจ เทิดไท้สถาบันพระมหากษัตริย์ จังหวัดพิจิตร</a:t>
            </a:r>
            <a:b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เมื่อวันที่ ๒๕ กุมภาพันธ์ ๒๕๖๒ ณ หอประชุมศาลากลางจังหวัดพิจิตร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xmlns="" id="{031042C9-5203-4FB8-B109-651754EA3757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326904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แผนผังลำดับงาน: เอกสาร 2">
            <a:extLst>
              <a:ext uri="{FF2B5EF4-FFF2-40B4-BE49-F238E27FC236}">
                <a16:creationId xmlns:a16="http://schemas.microsoft.com/office/drawing/2014/main" xmlns="" id="{286F3927-40D8-44A7-A292-29806BA41471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แผนผังลำดับงาน: เอกสาร 2">
            <a:extLst>
              <a:ext uri="{FF2B5EF4-FFF2-40B4-BE49-F238E27FC236}">
                <a16:creationId xmlns:a16="http://schemas.microsoft.com/office/drawing/2014/main" xmlns="" id="{87E693D2-F222-449E-8872-15A2F8B18AE5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แผนผังลำดับงาน: เอกสาร 2">
            <a:extLst>
              <a:ext uri="{FF2B5EF4-FFF2-40B4-BE49-F238E27FC236}">
                <a16:creationId xmlns:a16="http://schemas.microsoft.com/office/drawing/2014/main" xmlns="" id="{5F496060-66B8-452A-B306-567F809BBB7E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แผนผังลำดับงาน: เอกสาร 2">
            <a:extLst>
              <a:ext uri="{FF2B5EF4-FFF2-40B4-BE49-F238E27FC236}">
                <a16:creationId xmlns:a16="http://schemas.microsoft.com/office/drawing/2014/main" xmlns="" id="{EC8B768E-6B39-47E1-8DE8-990F28C1CDA2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1D80EF63-BA42-4245-A493-E6809E0B9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xmlns="" id="{AFFAFAC6-E812-4621-82EA-F9CF27EE5154}"/>
              </a:ext>
            </a:extLst>
          </p:cNvPr>
          <p:cNvSpPr txBox="1">
            <a:spLocks/>
          </p:cNvSpPr>
          <p:nvPr/>
        </p:nvSpPr>
        <p:spPr>
          <a:xfrm>
            <a:off x="3576604" y="287738"/>
            <a:ext cx="5562301" cy="5875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การเผยแพร่ผลดำเนินงานของชุมชน</a:t>
            </a:r>
            <a:r>
              <a:rPr lang="th-TH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คุณธรรม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9DB9C179-9A51-48D2-BFA0-7B1A0EED84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51" y="2801134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8117E27D-EE20-4995-9E87-F7594F6BEE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171" y="2661951"/>
            <a:ext cx="2016224" cy="2400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ACED1AED-85E7-4B13-AC67-728C94D2F3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260" y="2823109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5DE3A8F3-40A3-4B48-868B-AB3A245222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550" y="2823109"/>
            <a:ext cx="2879999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xmlns="" id="{C42A0EB6-B31F-49C4-81BA-DCB5890BA9C9}"/>
              </a:ext>
            </a:extLst>
          </p:cNvPr>
          <p:cNvSpPr txBox="1"/>
          <p:nvPr/>
        </p:nvSpPr>
        <p:spPr>
          <a:xfrm>
            <a:off x="2063553" y="968410"/>
            <a:ext cx="8352928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  ชุมชนคุณธรรมฯวัดดงกลาง เผยแพร่ประชาสัมพันธ์การดำเนินงาน </a:t>
            </a:r>
            <a:endParaRPr lang="th-TH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 algn="ctr"/>
            <a:r>
              <a:rPr lang="th-TH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ณ </a:t>
            </a:r>
            <a:r>
              <a:rPr lang="th-TH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ทำเนียบรัฐบาล  </a:t>
            </a:r>
            <a:r>
              <a:rPr lang="th-TH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เมื่อวันที่ </a:t>
            </a:r>
            <a:r>
              <a:rPr lang="th-TH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๑๘  กุมภาพันธ์  ๒๕๖๒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xmlns="" id="{305E82CA-5E4D-481D-B9A3-5116A3FD1F1D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2098981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6"/>
          <a:stretch/>
        </p:blipFill>
        <p:spPr>
          <a:xfrm>
            <a:off x="8029358" y="1246052"/>
            <a:ext cx="2520280" cy="2780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แผนผังลำดับงาน: เอกสาร 2">
            <a:extLst>
              <a:ext uri="{FF2B5EF4-FFF2-40B4-BE49-F238E27FC236}">
                <a16:creationId xmlns:a16="http://schemas.microsoft.com/office/drawing/2014/main" xmlns="" id="{40F5E4D7-7533-464E-888A-C3553AD6386B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แผนผังลำดับงาน: เอกสาร 2">
            <a:extLst>
              <a:ext uri="{FF2B5EF4-FFF2-40B4-BE49-F238E27FC236}">
                <a16:creationId xmlns:a16="http://schemas.microsoft.com/office/drawing/2014/main" xmlns="" id="{14238B51-1D87-47F2-A3D5-9409FFB091D5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แผนผังลำดับงาน: เอกสาร 2">
            <a:extLst>
              <a:ext uri="{FF2B5EF4-FFF2-40B4-BE49-F238E27FC236}">
                <a16:creationId xmlns:a16="http://schemas.microsoft.com/office/drawing/2014/main" xmlns="" id="{50673986-4E65-4516-860E-F2D98951C46A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แผนผังลำดับงาน: เอกสาร 2">
            <a:extLst>
              <a:ext uri="{FF2B5EF4-FFF2-40B4-BE49-F238E27FC236}">
                <a16:creationId xmlns:a16="http://schemas.microsoft.com/office/drawing/2014/main" xmlns="" id="{8FA5DE6E-9443-4FA4-96C2-A4C524AED9A5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6E22F2B2-D897-4269-9118-4FCFA55CE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xmlns="" id="{8349F8EE-B50B-4D38-B784-793CDCCB0567}"/>
              </a:ext>
            </a:extLst>
          </p:cNvPr>
          <p:cNvSpPr/>
          <p:nvPr/>
        </p:nvSpPr>
        <p:spPr>
          <a:xfrm>
            <a:off x="601656" y="116696"/>
            <a:ext cx="11380793" cy="1077218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</a:t>
            </a:r>
            <a:r>
              <a:rPr lang="th-TH" sz="3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เผยแพร่ผลงาน</a:t>
            </a:r>
            <a:r>
              <a:rPr lang="th-TH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ของชุมชนคุณธรรม กิจกรรมเฉลิมพระเกียรติสมเด็จพระนางเจ้าสิริกิติ์ พระบรมราชินีนาถ พระบรมราชชนนีพันปีหลวง ประจำปีงบประมาณ ๒๕๖๒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7" y="1162060"/>
            <a:ext cx="4120418" cy="2708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615" y="3891384"/>
            <a:ext cx="4075767" cy="2679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8" y="4033191"/>
            <a:ext cx="4120417" cy="2541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xmlns="" id="{06F45606-A277-4F88-8CA3-E942B377E4D3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2018420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ชื่อเรื่อง 1">
            <a:extLst>
              <a:ext uri="{FF2B5EF4-FFF2-40B4-BE49-F238E27FC236}">
                <a16:creationId xmlns:a16="http://schemas.microsoft.com/office/drawing/2014/main" xmlns="" id="{A809931F-61EA-4C04-9092-B8983BDE8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26" y="180825"/>
            <a:ext cx="11661648" cy="1044947"/>
          </a:xfrm>
          <a:solidFill>
            <a:srgbClr val="FF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th-TH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การเผยแพร่ผลงานของชุมชนคุณธรรม กิจกรรมเฉลิมพระเกียรติสมเด็จพระนางเจ้าสิริกิติ์ พระบรมราชินีนาถ พระบรมราชชนนีพันปีหลวง ประจำปีงบประมาณ ๒๕๖๒</a:t>
            </a:r>
          </a:p>
        </p:txBody>
      </p:sp>
      <p:sp>
        <p:nvSpPr>
          <p:cNvPr id="6" name="แผนผังลำดับงาน: เอกสาร 2">
            <a:extLst>
              <a:ext uri="{FF2B5EF4-FFF2-40B4-BE49-F238E27FC236}">
                <a16:creationId xmlns:a16="http://schemas.microsoft.com/office/drawing/2014/main" xmlns="" id="{B5DC24C1-3891-46C8-B46B-1CC5122666EE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7" name="แผนผังลำดับงาน: เอกสาร 2">
            <a:extLst>
              <a:ext uri="{FF2B5EF4-FFF2-40B4-BE49-F238E27FC236}">
                <a16:creationId xmlns:a16="http://schemas.microsoft.com/office/drawing/2014/main" xmlns="" id="{933DE50D-9043-4302-8E57-429DF800DBC1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แผนผังลำดับงาน: เอกสาร 2">
            <a:extLst>
              <a:ext uri="{FF2B5EF4-FFF2-40B4-BE49-F238E27FC236}">
                <a16:creationId xmlns:a16="http://schemas.microsoft.com/office/drawing/2014/main" xmlns="" id="{E0964C73-E92A-4504-92D3-CE446400E7F8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แผนผังลำดับงาน: เอกสาร 2">
            <a:extLst>
              <a:ext uri="{FF2B5EF4-FFF2-40B4-BE49-F238E27FC236}">
                <a16:creationId xmlns:a16="http://schemas.microsoft.com/office/drawing/2014/main" xmlns="" id="{6AE0ECA5-31BA-43C4-9482-3887D7BDCBBE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74CF7C4A-C858-4240-AC43-1D9E8858C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0"/>
          <a:stretch/>
        </p:blipFill>
        <p:spPr>
          <a:xfrm>
            <a:off x="878298" y="1225773"/>
            <a:ext cx="4424709" cy="2537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98" y="4024243"/>
            <a:ext cx="4424709" cy="2537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942" y="1171845"/>
            <a:ext cx="3921716" cy="5228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xmlns="" id="{7105D84B-02FC-498E-A07B-61332151FC75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3787761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แผนผังลำดับงาน: เอกสาร 2">
            <a:extLst>
              <a:ext uri="{FF2B5EF4-FFF2-40B4-BE49-F238E27FC236}">
                <a16:creationId xmlns:a16="http://schemas.microsoft.com/office/drawing/2014/main" xmlns="" id="{286F3927-40D8-44A7-A292-29806BA41471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แผนผังลำดับงาน: เอกสาร 2">
            <a:extLst>
              <a:ext uri="{FF2B5EF4-FFF2-40B4-BE49-F238E27FC236}">
                <a16:creationId xmlns:a16="http://schemas.microsoft.com/office/drawing/2014/main" xmlns="" id="{87E693D2-F222-449E-8872-15A2F8B18AE5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แผนผังลำดับงาน: เอกสาร 2">
            <a:extLst>
              <a:ext uri="{FF2B5EF4-FFF2-40B4-BE49-F238E27FC236}">
                <a16:creationId xmlns:a16="http://schemas.microsoft.com/office/drawing/2014/main" xmlns="" id="{5F496060-66B8-452A-B306-567F809BBB7E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แผนผังลำดับงาน: เอกสาร 2">
            <a:extLst>
              <a:ext uri="{FF2B5EF4-FFF2-40B4-BE49-F238E27FC236}">
                <a16:creationId xmlns:a16="http://schemas.microsoft.com/office/drawing/2014/main" xmlns="" id="{EC8B768E-6B39-47E1-8DE8-990F28C1CDA2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1D80EF63-BA42-4245-A493-E6809E0B9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xmlns="" id="{D1823119-CEB5-4EC5-B6F5-C2186CF427B4}"/>
              </a:ext>
            </a:extLst>
          </p:cNvPr>
          <p:cNvSpPr txBox="1">
            <a:spLocks/>
          </p:cNvSpPr>
          <p:nvPr/>
        </p:nvSpPr>
        <p:spPr>
          <a:xfrm>
            <a:off x="2783314" y="429055"/>
            <a:ext cx="6677347" cy="572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การคัดเลือก ๑๐ สุดยอดชุมชนคุณธรรม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B9759E6A-06BA-4A88-9ADE-10A73DD6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391" y="1236436"/>
            <a:ext cx="324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C9CA12EB-194A-47EA-B0D7-A303BA9EE0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391" y="3688350"/>
            <a:ext cx="324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1416A7CB-72B6-42FF-B84D-AB26B474CF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500" y="1230900"/>
            <a:ext cx="3240001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0256DA09-6FFF-4CA4-AA6D-2734A85AB6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500" y="3664163"/>
            <a:ext cx="324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xmlns="" id="{B76379E9-D9FB-43F8-95CB-FF07149FDDF8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4088143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แผนผังลำดับงาน: เอกสาร 2">
            <a:extLst>
              <a:ext uri="{FF2B5EF4-FFF2-40B4-BE49-F238E27FC236}">
                <a16:creationId xmlns:a16="http://schemas.microsoft.com/office/drawing/2014/main" xmlns="" id="{FD000FEC-8742-4F0C-94AD-AA07BBEBCC47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6" name="แผนผังลำดับงาน: เอกสาร 2">
            <a:extLst>
              <a:ext uri="{FF2B5EF4-FFF2-40B4-BE49-F238E27FC236}">
                <a16:creationId xmlns:a16="http://schemas.microsoft.com/office/drawing/2014/main" xmlns="" id="{06B11B96-6AFD-4C7F-98C6-4DA4E36C2DBA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7" name="แผนผังลำดับงาน: เอกสาร 2">
            <a:extLst>
              <a:ext uri="{FF2B5EF4-FFF2-40B4-BE49-F238E27FC236}">
                <a16:creationId xmlns:a16="http://schemas.microsoft.com/office/drawing/2014/main" xmlns="" id="{38B4BD2D-C2F3-4CE7-A73A-716C70DC2A9B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แผนผังลำดับงาน: เอกสาร 2">
            <a:extLst>
              <a:ext uri="{FF2B5EF4-FFF2-40B4-BE49-F238E27FC236}">
                <a16:creationId xmlns:a16="http://schemas.microsoft.com/office/drawing/2014/main" xmlns="" id="{DD204DF9-3853-43EA-A8B5-4F3BBE1D44D2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xmlns="" id="{498F1741-3358-49DF-BF60-14F1B8964EB2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  <p:graphicFrame>
        <p:nvGraphicFramePr>
          <p:cNvPr id="3" name="ตัวแทนเนื้อหา 3">
            <a:extLst>
              <a:ext uri="{FF2B5EF4-FFF2-40B4-BE49-F238E27FC236}">
                <a16:creationId xmlns:a16="http://schemas.microsoft.com/office/drawing/2014/main" xmlns="" id="{5F8B0438-DC01-4CD1-807C-B61325A42C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5440327"/>
              </p:ext>
            </p:extLst>
          </p:nvPr>
        </p:nvGraphicFramePr>
        <p:xfrm>
          <a:off x="1755400" y="1570883"/>
          <a:ext cx="8749554" cy="392425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548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675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51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693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6902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3362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75107">
                <a:tc rowSpan="2">
                  <a:txBody>
                    <a:bodyPr/>
                    <a:lstStyle/>
                    <a:p>
                      <a:pPr algn="ctr"/>
                      <a:endParaRPr lang="th-TH" sz="28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H NiramitIT๙" panose="02000506000000020004" pitchFamily="2" charset="-34"/>
                        <a:cs typeface="TH NiramitIT๙" panose="02000506000000020004" pitchFamily="2" charset="-34"/>
                      </a:endParaRPr>
                    </a:p>
                    <a:p>
                      <a:pPr algn="ctr"/>
                      <a:r>
                        <a:rPr lang="th-TH" sz="2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ลำดับ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องค์กร ชุมชน</a:t>
                      </a:r>
                    </a:p>
                    <a:p>
                      <a:pPr algn="ctr"/>
                      <a:r>
                        <a:rPr lang="th-TH" sz="2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อำเภอ 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   </a:t>
                      </a:r>
                    </a:p>
                    <a:p>
                      <a:pPr algn="ctr"/>
                      <a:r>
                        <a:rPr lang="th-TH" sz="2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จำนวน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ระดับ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48724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ต้นแบบ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คุณธรรม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ส่งเสริมคุณธรรม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5107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๑.</a:t>
                      </a:r>
                      <a:endParaRPr lang="th-TH" sz="2800" b="1" dirty="0">
                        <a:latin typeface="TH NiramitIT๙" panose="02000506000000020004" pitchFamily="2" charset="-34"/>
                        <a:cs typeface="TH NiramitIT๙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องค์กร</a:t>
                      </a:r>
                      <a:endParaRPr lang="th-TH" sz="2800" b="1" dirty="0">
                        <a:latin typeface="TH NiramitIT๙" panose="02000506000000020004" pitchFamily="2" charset="-34"/>
                        <a:cs typeface="TH NiramitIT๙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๑๓๖ </a:t>
                      </a:r>
                      <a:endParaRPr lang="th-TH" sz="2800" b="1" dirty="0">
                        <a:latin typeface="TH NiramitIT๙" panose="02000506000000020004" pitchFamily="2" charset="-34"/>
                        <a:cs typeface="TH NiramitIT๙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๙</a:t>
                      </a:r>
                      <a:endParaRPr lang="th-TH" sz="2800" b="1" dirty="0">
                        <a:latin typeface="TH NiramitIT๙" panose="02000506000000020004" pitchFamily="2" charset="-34"/>
                        <a:cs typeface="TH NiramitIT๙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๒๑</a:t>
                      </a:r>
                      <a:endParaRPr lang="th-TH" sz="2800" b="1" dirty="0">
                        <a:latin typeface="TH NiramitIT๙" panose="02000506000000020004" pitchFamily="2" charset="-34"/>
                        <a:cs typeface="TH NiramitIT๙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๑๐๖</a:t>
                      </a:r>
                      <a:endParaRPr lang="th-TH" sz="2800" b="1" dirty="0">
                        <a:latin typeface="TH NiramitIT๙" panose="02000506000000020004" pitchFamily="2" charset="-34"/>
                        <a:cs typeface="TH NiramitIT๙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5107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๒.</a:t>
                      </a:r>
                      <a:endParaRPr lang="th-TH" sz="2800" b="1" dirty="0">
                        <a:latin typeface="TH NiramitIT๙" panose="02000506000000020004" pitchFamily="2" charset="-34"/>
                        <a:cs typeface="TH NiramitIT๙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ชุมชน</a:t>
                      </a:r>
                      <a:endParaRPr lang="th-TH" sz="2800" b="1" dirty="0">
                        <a:latin typeface="TH NiramitIT๙" panose="02000506000000020004" pitchFamily="2" charset="-34"/>
                        <a:cs typeface="TH NiramitIT๙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๒๗๔</a:t>
                      </a:r>
                      <a:endParaRPr lang="th-TH" sz="2800" b="1" dirty="0">
                        <a:latin typeface="TH NiramitIT๙" panose="02000506000000020004" pitchFamily="2" charset="-34"/>
                        <a:cs typeface="TH NiramitIT๙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๑๘</a:t>
                      </a:r>
                      <a:endParaRPr lang="th-TH" sz="2800" b="1" dirty="0">
                        <a:latin typeface="TH NiramitIT๙" panose="02000506000000020004" pitchFamily="2" charset="-34"/>
                        <a:cs typeface="TH NiramitIT๙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๑๔๖</a:t>
                      </a:r>
                      <a:endParaRPr lang="th-TH" sz="2800" b="1" dirty="0">
                        <a:latin typeface="TH NiramitIT๙" panose="02000506000000020004" pitchFamily="2" charset="-34"/>
                        <a:cs typeface="TH NiramitIT๙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๑๑๐</a:t>
                      </a:r>
                      <a:endParaRPr lang="th-TH" sz="2800" b="1" dirty="0">
                        <a:latin typeface="TH NiramitIT๙" panose="02000506000000020004" pitchFamily="2" charset="-34"/>
                        <a:cs typeface="TH NiramitIT๙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5107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๓.</a:t>
                      </a:r>
                      <a:endParaRPr lang="th-TH" sz="2800" b="1" dirty="0">
                        <a:latin typeface="TH NiramitIT๙" panose="02000506000000020004" pitchFamily="2" charset="-34"/>
                        <a:cs typeface="TH NiramitIT๙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อำเภอ</a:t>
                      </a:r>
                      <a:endParaRPr lang="th-TH" sz="2800" b="1" dirty="0">
                        <a:latin typeface="TH NiramitIT๙" panose="02000506000000020004" pitchFamily="2" charset="-34"/>
                        <a:cs typeface="TH NiramitIT๙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๑๒</a:t>
                      </a:r>
                      <a:endParaRPr lang="th-TH" sz="2800" b="1" dirty="0">
                        <a:latin typeface="TH NiramitIT๙" panose="02000506000000020004" pitchFamily="2" charset="-34"/>
                        <a:cs typeface="TH NiramitIT๙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 ๓</a:t>
                      </a:r>
                      <a:endParaRPr lang="th-TH" sz="2800" b="1" dirty="0">
                        <a:latin typeface="TH NiramitIT๙" panose="02000506000000020004" pitchFamily="2" charset="-34"/>
                        <a:cs typeface="TH NiramitIT๙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๕</a:t>
                      </a:r>
                      <a:endParaRPr lang="th-TH" sz="2800" b="1" dirty="0">
                        <a:latin typeface="TH NiramitIT๙" panose="02000506000000020004" pitchFamily="2" charset="-34"/>
                        <a:cs typeface="TH NiramitIT๙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๔</a:t>
                      </a:r>
                      <a:endParaRPr lang="th-TH" sz="2800" b="1" dirty="0">
                        <a:latin typeface="TH NiramitIT๙" panose="02000506000000020004" pitchFamily="2" charset="-34"/>
                        <a:cs typeface="TH NiramitIT๙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5107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๔.</a:t>
                      </a:r>
                      <a:endParaRPr lang="th-TH" sz="2800" b="1" dirty="0">
                        <a:latin typeface="TH NiramitIT๙" panose="02000506000000020004" pitchFamily="2" charset="-34"/>
                        <a:cs typeface="TH NiramitIT๙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จังหวัด</a:t>
                      </a:r>
                      <a:endParaRPr lang="th-TH" sz="2800" b="1" dirty="0">
                        <a:latin typeface="TH NiramitIT๙" panose="02000506000000020004" pitchFamily="2" charset="-34"/>
                        <a:cs typeface="TH NiramitIT๙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๑</a:t>
                      </a:r>
                      <a:endParaRPr lang="th-TH" sz="2800" b="1" dirty="0">
                        <a:latin typeface="TH NiramitIT๙" panose="02000506000000020004" pitchFamily="2" charset="-34"/>
                        <a:cs typeface="TH NiramitIT๙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๑</a:t>
                      </a:r>
                      <a:endParaRPr lang="th-TH" sz="2800" b="1" dirty="0">
                        <a:latin typeface="TH NiramitIT๙" panose="02000506000000020004" pitchFamily="2" charset="-34"/>
                        <a:cs typeface="TH NiramitIT๙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-</a:t>
                      </a:r>
                      <a:endParaRPr lang="th-TH" sz="2800" b="1" dirty="0">
                        <a:latin typeface="TH NiramitIT๙" panose="02000506000000020004" pitchFamily="2" charset="-34"/>
                        <a:cs typeface="TH NiramitIT๙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H NiramitIT๙" panose="02000506000000020004" pitchFamily="2" charset="-34"/>
                          <a:cs typeface="TH NiramitIT๙" panose="02000506000000020004" pitchFamily="2" charset="-34"/>
                        </a:rPr>
                        <a:t>-</a:t>
                      </a:r>
                      <a:endParaRPr lang="th-TH" sz="2800" b="1" dirty="0">
                        <a:latin typeface="TH NiramitIT๙" panose="02000506000000020004" pitchFamily="2" charset="-34"/>
                        <a:cs typeface="TH NiramitIT๙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xmlns="" id="{13F45417-1044-4D33-9BBC-5AE419F636CD}"/>
              </a:ext>
            </a:extLst>
          </p:cNvPr>
          <p:cNvSpPr txBox="1">
            <a:spLocks/>
          </p:cNvSpPr>
          <p:nvPr/>
        </p:nvSpPr>
        <p:spPr>
          <a:xfrm>
            <a:off x="1790164" y="615595"/>
            <a:ext cx="8680360" cy="935426"/>
          </a:xfrm>
          <a:prstGeom prst="rect">
            <a:avLst/>
          </a:prstGeom>
          <a:solidFill>
            <a:schemeClr val="accent4">
              <a:lumMod val="60000"/>
              <a:lumOff val="40000"/>
              <a:alpha val="73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sz="1400" b="1" dirty="0">
              <a:solidFill>
                <a:srgbClr val="6633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 algn="ctr"/>
            <a:r>
              <a:rPr lang="th-TH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จำนวนองค์กร ชุมชน อำเภอ  จังหวัดพิจิตร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254B7B64-8070-4FD7-9E92-3CE17512F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68" y="5770799"/>
            <a:ext cx="912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14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แผนผังลำดับงาน: เอกสาร 2">
            <a:extLst>
              <a:ext uri="{FF2B5EF4-FFF2-40B4-BE49-F238E27FC236}">
                <a16:creationId xmlns:a16="http://schemas.microsoft.com/office/drawing/2014/main" xmlns="" id="{286F3927-40D8-44A7-A292-29806BA41471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แผนผังลำดับงาน: เอกสาร 2">
            <a:extLst>
              <a:ext uri="{FF2B5EF4-FFF2-40B4-BE49-F238E27FC236}">
                <a16:creationId xmlns:a16="http://schemas.microsoft.com/office/drawing/2014/main" xmlns="" id="{87E693D2-F222-449E-8872-15A2F8B18AE5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แผนผังลำดับงาน: เอกสาร 2">
            <a:extLst>
              <a:ext uri="{FF2B5EF4-FFF2-40B4-BE49-F238E27FC236}">
                <a16:creationId xmlns:a16="http://schemas.microsoft.com/office/drawing/2014/main" xmlns="" id="{5F496060-66B8-452A-B306-567F809BBB7E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แผนผังลำดับงาน: เอกสาร 2">
            <a:extLst>
              <a:ext uri="{FF2B5EF4-FFF2-40B4-BE49-F238E27FC236}">
                <a16:creationId xmlns:a16="http://schemas.microsoft.com/office/drawing/2014/main" xmlns="" id="{EC8B768E-6B39-47E1-8DE8-990F28C1CDA2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1D80EF63-BA42-4245-A493-E6809E0B9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xmlns="" id="{3A944AC5-8F29-4BFD-93E0-9FC03718C41D}"/>
              </a:ext>
            </a:extLst>
          </p:cNvPr>
          <p:cNvSpPr txBox="1">
            <a:spLocks/>
          </p:cNvSpPr>
          <p:nvPr/>
        </p:nvSpPr>
        <p:spPr>
          <a:xfrm>
            <a:off x="1752600" y="318373"/>
            <a:ext cx="8686800" cy="9437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</a:t>
            </a:r>
            <a:r>
              <a:rPr lang="th-TH" sz="3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แลกเปลี่ยนเรียนรู้วัฒนธรรม</a:t>
            </a:r>
            <a:r>
              <a:rPr lang="th-TH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ของชุมชน</a:t>
            </a:r>
            <a:r>
              <a:rPr lang="th-TH" sz="3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คุณธรรม ของจังหวัดพิจิตร </a:t>
            </a:r>
            <a:endParaRPr lang="th-TH" sz="36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 algn="ctr"/>
            <a:r>
              <a:rPr lang="th-TH" sz="3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กับชุมชน</a:t>
            </a:r>
            <a:r>
              <a:rPr lang="th-TH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คุณธรรมวัดคูบัว ตลาดคุณธรรม</a:t>
            </a:r>
            <a:r>
              <a:rPr lang="th-TH" sz="36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โอ๊ะป่อย</a:t>
            </a:r>
            <a:r>
              <a:rPr lang="th-TH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 จ.ราชบุรี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FB773D60-7FBC-4D00-B296-BC022CF10D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44" y="1563367"/>
            <a:ext cx="3600000" cy="2113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8625541B-85F1-4C05-96B5-D78F6EEE28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144" y="1563367"/>
            <a:ext cx="3600000" cy="2113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E7C2A315-825A-48AA-AAF8-A417F94071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44" y="3846090"/>
            <a:ext cx="3600000" cy="2183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24C0CECA-395E-4B2A-90DA-A5067AB124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13"/>
          <a:stretch/>
        </p:blipFill>
        <p:spPr>
          <a:xfrm>
            <a:off x="6558144" y="3846090"/>
            <a:ext cx="3600000" cy="2183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xmlns="" id="{484F5EB1-481E-4CB7-9081-946567DF2181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1560149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แผนผังลำดับงาน: เอกสาร 2">
            <a:extLst>
              <a:ext uri="{FF2B5EF4-FFF2-40B4-BE49-F238E27FC236}">
                <a16:creationId xmlns:a16="http://schemas.microsoft.com/office/drawing/2014/main" xmlns="" id="{99FB1E6E-4870-492F-A956-8F314DD17341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แผนผังลำดับงาน: เอกสาร 2">
            <a:extLst>
              <a:ext uri="{FF2B5EF4-FFF2-40B4-BE49-F238E27FC236}">
                <a16:creationId xmlns:a16="http://schemas.microsoft.com/office/drawing/2014/main" xmlns="" id="{D9BB06A8-5199-4108-A7C5-E6D75150058B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แผนผังลำดับงาน: เอกสาร 2">
            <a:extLst>
              <a:ext uri="{FF2B5EF4-FFF2-40B4-BE49-F238E27FC236}">
                <a16:creationId xmlns:a16="http://schemas.microsoft.com/office/drawing/2014/main" xmlns="" id="{2B673AC6-7CE0-4943-A335-400325E33C26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แผนผังลำดับงาน: เอกสาร 2">
            <a:extLst>
              <a:ext uri="{FF2B5EF4-FFF2-40B4-BE49-F238E27FC236}">
                <a16:creationId xmlns:a16="http://schemas.microsoft.com/office/drawing/2014/main" xmlns="" id="{B6EBF5A6-2F25-4A10-B5C3-0347B721B18B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50E4CCCC-6BFE-4142-95B2-99CB6ADF9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1144908"/>
            <a:ext cx="4634900" cy="2371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352" y="1159268"/>
            <a:ext cx="4634898" cy="2371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3724060"/>
            <a:ext cx="4634900" cy="2219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352" y="3738419"/>
            <a:ext cx="4653947" cy="2219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ชื่อเรื่อง 1">
            <a:extLst>
              <a:ext uri="{FF2B5EF4-FFF2-40B4-BE49-F238E27FC236}">
                <a16:creationId xmlns:a16="http://schemas.microsoft.com/office/drawing/2014/main" xmlns="" id="{78D9A1F4-9DEE-4A9C-A336-09DE18C74311}"/>
              </a:ext>
            </a:extLst>
          </p:cNvPr>
          <p:cNvSpPr txBox="1">
            <a:spLocks/>
          </p:cNvSpPr>
          <p:nvPr/>
        </p:nvSpPr>
        <p:spPr>
          <a:xfrm>
            <a:off x="1724413" y="243167"/>
            <a:ext cx="8705850" cy="601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การต่อยอดผลการดำเนินงานของชุมชนคุณธรรมฯ </a:t>
            </a:r>
            <a:r>
              <a:rPr lang="th-TH" sz="3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วัดด</a:t>
            </a:r>
            <a:r>
              <a:rPr lang="th-TH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งกลาง</a:t>
            </a: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xmlns="" id="{D3AE204C-AB8A-492B-A892-7C4FAD37907D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4018209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467397" y="225074"/>
            <a:ext cx="7342505" cy="841248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th-TH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ผล</a:t>
            </a:r>
            <a:r>
              <a:rPr lang="th-TH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การขับเคลื่อนอำเภอ</a:t>
            </a:r>
            <a:r>
              <a:rPr lang="th-TH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คุณธรรม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12" y="1217811"/>
            <a:ext cx="3120000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222" y="1219803"/>
            <a:ext cx="3120000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12" y="3739836"/>
            <a:ext cx="3119296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925" y="3727543"/>
            <a:ext cx="3119297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แผนผังลำดับงาน: เอกสาร 2">
            <a:extLst>
              <a:ext uri="{FF2B5EF4-FFF2-40B4-BE49-F238E27FC236}">
                <a16:creationId xmlns:a16="http://schemas.microsoft.com/office/drawing/2014/main" xmlns="" id="{D6620185-D31E-4EB2-A1AC-12C2834F4D8B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แผนผังลำดับงาน: เอกสาร 2">
            <a:extLst>
              <a:ext uri="{FF2B5EF4-FFF2-40B4-BE49-F238E27FC236}">
                <a16:creationId xmlns:a16="http://schemas.microsoft.com/office/drawing/2014/main" xmlns="" id="{44C35B5D-4587-456B-BE10-72013FE8CEB5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แผนผังลำดับงาน: เอกสาร 2">
            <a:extLst>
              <a:ext uri="{FF2B5EF4-FFF2-40B4-BE49-F238E27FC236}">
                <a16:creationId xmlns:a16="http://schemas.microsoft.com/office/drawing/2014/main" xmlns="" id="{92F1B876-0A12-4348-BC69-1EEF229E64F7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แผนผังลำดับงาน: เอกสาร 2">
            <a:extLst>
              <a:ext uri="{FF2B5EF4-FFF2-40B4-BE49-F238E27FC236}">
                <a16:creationId xmlns:a16="http://schemas.microsoft.com/office/drawing/2014/main" xmlns="" id="{B44743A7-25C7-44EE-B37D-FEDEAFE7BE94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70264227-60D8-4172-8301-17A9ADB45B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xmlns="" id="{64E96550-0273-41FB-A42E-DEF58EBD92DB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1840364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023850" y="183830"/>
            <a:ext cx="8229600" cy="576064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การส่งเสริมคุณธรรมร่วมกับศูนย์คุณธรรม (องค์การมหาชน)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78" y="1948146"/>
            <a:ext cx="3838499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72" y="1971192"/>
            <a:ext cx="38385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691943" y="877588"/>
            <a:ext cx="7110422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งานสมัชชาคุณธรรมภาคเหนือ ณ สถาบันการพลศึกษา สุโขทัย</a:t>
            </a:r>
          </a:p>
          <a:p>
            <a:pPr algn="ctr"/>
            <a:r>
              <a:rPr lang="th-TH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วันที่  ๒๓</a:t>
            </a: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-</a:t>
            </a:r>
            <a:r>
              <a:rPr lang="th-TH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๒๕  มกราคม  ๒๕๖๒</a:t>
            </a:r>
          </a:p>
        </p:txBody>
      </p:sp>
      <p:sp>
        <p:nvSpPr>
          <p:cNvPr id="8" name="แผนผังลำดับงาน: เอกสาร 2">
            <a:extLst>
              <a:ext uri="{FF2B5EF4-FFF2-40B4-BE49-F238E27FC236}">
                <a16:creationId xmlns:a16="http://schemas.microsoft.com/office/drawing/2014/main" xmlns="" id="{F6A28BDA-C4CC-4B87-9AF3-20C530A0720F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9" name="แผนผังลำดับงาน: เอกสาร 2">
            <a:extLst>
              <a:ext uri="{FF2B5EF4-FFF2-40B4-BE49-F238E27FC236}">
                <a16:creationId xmlns:a16="http://schemas.microsoft.com/office/drawing/2014/main" xmlns="" id="{BD5FB7E1-3F19-4FEE-8326-38F83962F7C2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10" name="แผนผังลำดับงาน: เอกสาร 2">
            <a:extLst>
              <a:ext uri="{FF2B5EF4-FFF2-40B4-BE49-F238E27FC236}">
                <a16:creationId xmlns:a16="http://schemas.microsoft.com/office/drawing/2014/main" xmlns="" id="{9F868FE1-7E3E-4B34-B0A0-33869F8207E8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11" name="แผนผังลำดับงาน: เอกสาร 2">
            <a:extLst>
              <a:ext uri="{FF2B5EF4-FFF2-40B4-BE49-F238E27FC236}">
                <a16:creationId xmlns:a16="http://schemas.microsoft.com/office/drawing/2014/main" xmlns="" id="{110636D7-B305-4903-90B4-2CDDCD3DECA2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xmlns="" id="{30146DA4-D43B-401F-98B0-CA06E2962B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21" y="4315022"/>
            <a:ext cx="3543244" cy="2359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734" y="4345937"/>
            <a:ext cx="3450377" cy="2297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xmlns="" id="{83EB073B-6829-447B-A1CD-FFC149772110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1119184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980644" y="106272"/>
            <a:ext cx="8229600" cy="1143000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งานสมัชชาคุณธรรมแห่งชาติ </a:t>
            </a:r>
            <a: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/>
            </a:r>
            <a:b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ระหว่างวันที่ ๒</a:t>
            </a: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-</a:t>
            </a:r>
            <a: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๓ กรกฎาคม ๒๕๖๒ ณ ศูนย์วัฒนธรรมแห่งประเทศไทย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475" y="1358710"/>
            <a:ext cx="3855525" cy="2556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58710"/>
            <a:ext cx="3855527" cy="2556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แผนผังลำดับงาน: เอกสาร 2">
            <a:extLst>
              <a:ext uri="{FF2B5EF4-FFF2-40B4-BE49-F238E27FC236}">
                <a16:creationId xmlns:a16="http://schemas.microsoft.com/office/drawing/2014/main" xmlns="" id="{F90A1AD0-092F-4662-B865-EF6A0725B552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1" name="แผนผังลำดับงาน: เอกสาร 2">
            <a:extLst>
              <a:ext uri="{FF2B5EF4-FFF2-40B4-BE49-F238E27FC236}">
                <a16:creationId xmlns:a16="http://schemas.microsoft.com/office/drawing/2014/main" xmlns="" id="{55D3825C-6DE4-4AC6-8CE9-1850BF4DEE5C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" name="แผนผังลำดับงาน: เอกสาร 2">
            <a:extLst>
              <a:ext uri="{FF2B5EF4-FFF2-40B4-BE49-F238E27FC236}">
                <a16:creationId xmlns:a16="http://schemas.microsoft.com/office/drawing/2014/main" xmlns="" id="{CDB4DFD7-4EC9-4C5D-B6D4-763DBACF918B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แผนผังลำดับงาน: เอกสาร 2">
            <a:extLst>
              <a:ext uri="{FF2B5EF4-FFF2-40B4-BE49-F238E27FC236}">
                <a16:creationId xmlns:a16="http://schemas.microsoft.com/office/drawing/2014/main" xmlns="" id="{38DD4374-F537-4CC2-A7CE-6CF0365B58CF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xmlns="" id="{BC5C63F8-9E8C-4D8B-BE5D-EF8C3FB42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147859"/>
            <a:ext cx="3865891" cy="2556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111" y="4119862"/>
            <a:ext cx="3865889" cy="2556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xmlns="" id="{C8C544F9-5E1B-4644-AEAE-D31E99EC0F82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2968407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แผนผังลำดับงาน: เอกสาร 2">
            <a:extLst>
              <a:ext uri="{FF2B5EF4-FFF2-40B4-BE49-F238E27FC236}">
                <a16:creationId xmlns:a16="http://schemas.microsoft.com/office/drawing/2014/main" xmlns="" id="{DCBA1FC9-A640-4CEE-B0AE-01469337A124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แผนผังลำดับงาน: เอกสาร 2">
            <a:extLst>
              <a:ext uri="{FF2B5EF4-FFF2-40B4-BE49-F238E27FC236}">
                <a16:creationId xmlns:a16="http://schemas.microsoft.com/office/drawing/2014/main" xmlns="" id="{450B281D-BB4D-4BCF-97CB-C6AB375871CE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แผนผังลำดับงาน: เอกสาร 2">
            <a:extLst>
              <a:ext uri="{FF2B5EF4-FFF2-40B4-BE49-F238E27FC236}">
                <a16:creationId xmlns:a16="http://schemas.microsoft.com/office/drawing/2014/main" xmlns="" id="{CD3C2874-297F-48B2-81B1-78095A79E63E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แผนผังลำดับงาน: เอกสาร 2">
            <a:extLst>
              <a:ext uri="{FF2B5EF4-FFF2-40B4-BE49-F238E27FC236}">
                <a16:creationId xmlns:a16="http://schemas.microsoft.com/office/drawing/2014/main" xmlns="" id="{3BFFB6BA-713B-4EA2-9F1D-6DF75EE140DE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2FDC5976-5219-499F-9529-3ACD5A094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329122"/>
            <a:ext cx="3650919" cy="2414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282" y="1329122"/>
            <a:ext cx="3765218" cy="2414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4016364"/>
            <a:ext cx="3956519" cy="2414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640" y="3995920"/>
            <a:ext cx="3824860" cy="2414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xmlns="" id="{6A404689-F536-4AC6-95E3-5110C9E0A0D7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  <p:sp>
        <p:nvSpPr>
          <p:cNvPr id="13" name="ชื่อเรื่อง 1">
            <a:extLst>
              <a:ext uri="{FF2B5EF4-FFF2-40B4-BE49-F238E27FC236}">
                <a16:creationId xmlns:a16="http://schemas.microsoft.com/office/drawing/2014/main" xmlns="" id="{AB7F4713-5DBC-4DB5-94B2-F5CF60E08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850" y="90227"/>
            <a:ext cx="8229600" cy="1143000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งานสมัชชาคุณธรรมแห่งชาติ </a:t>
            </a:r>
            <a: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/>
            </a:r>
            <a:b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ระหว่างวันที่ ๒</a:t>
            </a: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-</a:t>
            </a:r>
            <a: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๓ กรกฎาคม ๒๕๖๒ ณ ศูนย์วัฒนธรรมแห่งประเทศไทย</a:t>
            </a:r>
          </a:p>
        </p:txBody>
      </p:sp>
    </p:spTree>
    <p:extLst>
      <p:ext uri="{BB962C8B-B14F-4D97-AF65-F5344CB8AC3E}">
        <p14:creationId xmlns:p14="http://schemas.microsoft.com/office/powerpoint/2010/main" val="1656223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701017" y="287241"/>
            <a:ext cx="6769587" cy="841248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th-TH" sz="4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การอบรมวิทยากรส่งเสริมคุณธรรม (รุ่นที่ 1)</a:t>
            </a:r>
          </a:p>
        </p:txBody>
      </p:sp>
      <p:sp>
        <p:nvSpPr>
          <p:cNvPr id="7" name="แผนผังลำดับงาน: เอกสาร 2">
            <a:extLst>
              <a:ext uri="{FF2B5EF4-FFF2-40B4-BE49-F238E27FC236}">
                <a16:creationId xmlns:a16="http://schemas.microsoft.com/office/drawing/2014/main" xmlns="" id="{82469566-A9C6-440C-9AE5-6DC647891B92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แผนผังลำดับงาน: เอกสาร 2">
            <a:extLst>
              <a:ext uri="{FF2B5EF4-FFF2-40B4-BE49-F238E27FC236}">
                <a16:creationId xmlns:a16="http://schemas.microsoft.com/office/drawing/2014/main" xmlns="" id="{E665F2E4-F4DE-41EB-BD1F-C616676CADFC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แผนผังลำดับงาน: เอกสาร 2">
            <a:extLst>
              <a:ext uri="{FF2B5EF4-FFF2-40B4-BE49-F238E27FC236}">
                <a16:creationId xmlns:a16="http://schemas.microsoft.com/office/drawing/2014/main" xmlns="" id="{1F149731-1304-4758-9133-FC7954126AA0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แผนผังลำดับงาน: เอกสาร 2">
            <a:extLst>
              <a:ext uri="{FF2B5EF4-FFF2-40B4-BE49-F238E27FC236}">
                <a16:creationId xmlns:a16="http://schemas.microsoft.com/office/drawing/2014/main" xmlns="" id="{01FD6228-6089-472A-930C-BE711E13EB35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438C9116-B400-41EC-A7A1-371E575F7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279978"/>
            <a:ext cx="4230148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650" y="1285294"/>
            <a:ext cx="4230148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07" y="3835109"/>
            <a:ext cx="4230148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650" y="3816361"/>
            <a:ext cx="4230148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xmlns="" id="{2AC142D1-F9A3-4DD2-A304-A8F766AE6F33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2573019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328" y="1005829"/>
            <a:ext cx="4093418" cy="2827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947054"/>
            <a:ext cx="4305872" cy="2866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แผนผังลำดับงาน: เอกสาร 2">
            <a:extLst>
              <a:ext uri="{FF2B5EF4-FFF2-40B4-BE49-F238E27FC236}">
                <a16:creationId xmlns:a16="http://schemas.microsoft.com/office/drawing/2014/main" xmlns="" id="{ACF7FC31-9D93-41CB-8A7F-673B62D4E8E0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แผนผังลำดับงาน: เอกสาร 2">
            <a:extLst>
              <a:ext uri="{FF2B5EF4-FFF2-40B4-BE49-F238E27FC236}">
                <a16:creationId xmlns:a16="http://schemas.microsoft.com/office/drawing/2014/main" xmlns="" id="{3BA09720-658D-4258-9C82-978F09660620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แผนผังลำดับงาน: เอกสาร 2">
            <a:extLst>
              <a:ext uri="{FF2B5EF4-FFF2-40B4-BE49-F238E27FC236}">
                <a16:creationId xmlns:a16="http://schemas.microsoft.com/office/drawing/2014/main" xmlns="" id="{17D115A6-9DDD-4C46-91A6-5056637086E8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แผนผังลำดับงาน: เอกสาร 2">
            <a:extLst>
              <a:ext uri="{FF2B5EF4-FFF2-40B4-BE49-F238E27FC236}">
                <a16:creationId xmlns:a16="http://schemas.microsoft.com/office/drawing/2014/main" xmlns="" id="{C2A72237-518D-44A1-ACD8-091D90663D3B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1776919B-BA3E-4617-8D99-A20B88894A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sp>
        <p:nvSpPr>
          <p:cNvPr id="13" name="ชื่อเรื่อง 1">
            <a:extLst>
              <a:ext uri="{FF2B5EF4-FFF2-40B4-BE49-F238E27FC236}">
                <a16:creationId xmlns:a16="http://schemas.microsoft.com/office/drawing/2014/main" xmlns="" id="{7F474EC1-0A1E-4CA5-99A6-89C78003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017" y="89638"/>
            <a:ext cx="6769587" cy="841248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th-TH" sz="4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การอบรมวิทยากรส่งเสริมคุณธรรม (รุ่นที่ 2)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3923274"/>
            <a:ext cx="4305872" cy="2870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328" y="3940788"/>
            <a:ext cx="4093418" cy="2827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xmlns="" id="{32C02CBE-2494-44D2-8143-E12ECE15A07F}"/>
              </a:ext>
            </a:extLst>
          </p:cNvPr>
          <p:cNvSpPr txBox="1"/>
          <p:nvPr/>
        </p:nvSpPr>
        <p:spPr>
          <a:xfrm>
            <a:off x="9974825" y="6536878"/>
            <a:ext cx="2236510" cy="338554"/>
          </a:xfrm>
          <a:prstGeom prst="rect">
            <a:avLst/>
          </a:prstGeom>
          <a:solidFill>
            <a:srgbClr val="FFCC66"/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4252428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47" y="872345"/>
            <a:ext cx="3769180" cy="2826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247" y="872346"/>
            <a:ext cx="3769179" cy="2826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แผนผังลำดับงาน: เอกสาร 2">
            <a:extLst>
              <a:ext uri="{FF2B5EF4-FFF2-40B4-BE49-F238E27FC236}">
                <a16:creationId xmlns:a16="http://schemas.microsoft.com/office/drawing/2014/main" xmlns="" id="{4736CF80-57D0-4074-A929-95C3A5E15675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แผนผังลำดับงาน: เอกสาร 2">
            <a:extLst>
              <a:ext uri="{FF2B5EF4-FFF2-40B4-BE49-F238E27FC236}">
                <a16:creationId xmlns:a16="http://schemas.microsoft.com/office/drawing/2014/main" xmlns="" id="{7505B742-8D14-4A47-9578-DD38DB293F7E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0" name="แผนผังลำดับงาน: เอกสาร 2">
            <a:extLst>
              <a:ext uri="{FF2B5EF4-FFF2-40B4-BE49-F238E27FC236}">
                <a16:creationId xmlns:a16="http://schemas.microsoft.com/office/drawing/2014/main" xmlns="" id="{EA6939F5-6FBE-4A68-994C-C5F93C7B1E22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แผนผังลำดับงาน: เอกสาร 2">
            <a:extLst>
              <a:ext uri="{FF2B5EF4-FFF2-40B4-BE49-F238E27FC236}">
                <a16:creationId xmlns:a16="http://schemas.microsoft.com/office/drawing/2014/main" xmlns="" id="{9D4AB712-BB5A-45FA-9B30-36C26B35554F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xmlns="" id="{85F8622B-A102-428D-8A57-F64FE00D4F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sp>
        <p:nvSpPr>
          <p:cNvPr id="14" name="ชื่อเรื่อง 1">
            <a:extLst>
              <a:ext uri="{FF2B5EF4-FFF2-40B4-BE49-F238E27FC236}">
                <a16:creationId xmlns:a16="http://schemas.microsoft.com/office/drawing/2014/main" xmlns="" id="{3CDF9F5F-E91E-4039-A11F-999D0D98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017" y="89638"/>
            <a:ext cx="6769587" cy="746374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th-TH" sz="4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การอบรมวิทยากรส่งเสริมคุณธรรม (รุ่นที่ 3)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68" y="3916663"/>
            <a:ext cx="3752459" cy="2814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247" y="3849456"/>
            <a:ext cx="3752459" cy="2814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xmlns="" id="{24A77234-D287-4881-84B6-839C6464E863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solidFill>
            <a:srgbClr val="FFCC66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3366420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693693" y="200378"/>
            <a:ext cx="5266615" cy="540661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th-TH" sz="3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งานส่งเสริมคุณธรรมอื่น ๆ 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32" y="1498469"/>
            <a:ext cx="1944216" cy="2916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221888" y="839656"/>
            <a:ext cx="7833523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การประกวดบรรยายธรรม หัวข้อ พอเพียง วินัย สุจริต  จิตอาสา</a:t>
            </a:r>
          </a:p>
        </p:txBody>
      </p:sp>
      <p:sp>
        <p:nvSpPr>
          <p:cNvPr id="8" name="แผนผังลำดับงาน: เอกสาร 2">
            <a:extLst>
              <a:ext uri="{FF2B5EF4-FFF2-40B4-BE49-F238E27FC236}">
                <a16:creationId xmlns:a16="http://schemas.microsoft.com/office/drawing/2014/main" xmlns="" id="{E941E9B8-2956-4839-829D-ABCF90C355F7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แผนผังลำดับงาน: เอกสาร 2">
            <a:extLst>
              <a:ext uri="{FF2B5EF4-FFF2-40B4-BE49-F238E27FC236}">
                <a16:creationId xmlns:a16="http://schemas.microsoft.com/office/drawing/2014/main" xmlns="" id="{A5B5500C-D41C-4AC2-99BB-23B9D0B50FBD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0" name="แผนผังลำดับงาน: เอกสาร 2">
            <a:extLst>
              <a:ext uri="{FF2B5EF4-FFF2-40B4-BE49-F238E27FC236}">
                <a16:creationId xmlns:a16="http://schemas.microsoft.com/office/drawing/2014/main" xmlns="" id="{4ECAED63-FE90-4EF7-9911-09F2F365DF4C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แผนผังลำดับงาน: เอกสาร 2">
            <a:extLst>
              <a:ext uri="{FF2B5EF4-FFF2-40B4-BE49-F238E27FC236}">
                <a16:creationId xmlns:a16="http://schemas.microsoft.com/office/drawing/2014/main" xmlns="" id="{1296DAF7-23AD-4B9D-8809-46B6B2D05823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xmlns="" id="{C78FE95E-570F-4AFC-9414-BF260A4FB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4" r="14418"/>
          <a:stretch/>
        </p:blipFill>
        <p:spPr>
          <a:xfrm>
            <a:off x="9486109" y="1470557"/>
            <a:ext cx="2293559" cy="3032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88" y="3727299"/>
            <a:ext cx="3180829" cy="2562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379" y="3727299"/>
            <a:ext cx="3349795" cy="2562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xmlns="" id="{E728D137-C06A-4148-B002-117D3BC5856C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1650846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แผนผังลำดับงาน: เอกสาร 2">
            <a:extLst>
              <a:ext uri="{FF2B5EF4-FFF2-40B4-BE49-F238E27FC236}">
                <a16:creationId xmlns:a16="http://schemas.microsoft.com/office/drawing/2014/main" xmlns="" id="{417D7C67-5093-4073-9900-0F52A41C529F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7" name="แผนผังลำดับงาน: เอกสาร 2">
            <a:extLst>
              <a:ext uri="{FF2B5EF4-FFF2-40B4-BE49-F238E27FC236}">
                <a16:creationId xmlns:a16="http://schemas.microsoft.com/office/drawing/2014/main" xmlns="" id="{E15AE448-EF0C-49DF-89FF-396CD2FA6E2A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แผนผังลำดับงาน: เอกสาร 2">
            <a:extLst>
              <a:ext uri="{FF2B5EF4-FFF2-40B4-BE49-F238E27FC236}">
                <a16:creationId xmlns:a16="http://schemas.microsoft.com/office/drawing/2014/main" xmlns="" id="{D51EA784-BF7A-40CE-A6E2-406A3F046B70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แผนผังลำดับงาน: เอกสาร 2">
            <a:extLst>
              <a:ext uri="{FF2B5EF4-FFF2-40B4-BE49-F238E27FC236}">
                <a16:creationId xmlns:a16="http://schemas.microsoft.com/office/drawing/2014/main" xmlns="" id="{60E1DF89-AF6C-4567-9681-131556E777DA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3768375A-3579-4720-BD21-972C3D961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sp>
        <p:nvSpPr>
          <p:cNvPr id="8" name="ชื่อเรื่อง 1">
            <a:extLst>
              <a:ext uri="{FF2B5EF4-FFF2-40B4-BE49-F238E27FC236}">
                <a16:creationId xmlns:a16="http://schemas.microsoft.com/office/drawing/2014/main" xmlns="" id="{663DD3BC-BE29-4948-B19C-57022560A8AA}"/>
              </a:ext>
            </a:extLst>
          </p:cNvPr>
          <p:cNvSpPr txBox="1">
            <a:spLocks/>
          </p:cNvSpPr>
          <p:nvPr/>
        </p:nvSpPr>
        <p:spPr>
          <a:xfrm>
            <a:off x="1963183" y="1234031"/>
            <a:ext cx="8333988" cy="1371600"/>
          </a:xfrm>
          <a:prstGeom prst="rect">
            <a:avLst/>
          </a:prstGeom>
          <a:solidFill>
            <a:schemeClr val="accent4">
              <a:lumMod val="60000"/>
              <a:lumOff val="40000"/>
              <a:alpha val="73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sz="1400" b="1" dirty="0">
              <a:solidFill>
                <a:srgbClr val="6633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 algn="ctr"/>
            <a:r>
              <a:rPr lang="th-TH" sz="3600" b="1" dirty="0">
                <a:solidFill>
                  <a:srgbClr val="6633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การประชุมคณะอนุกรรมการส่งเสริมคุณธรรมจังหวัด</a:t>
            </a:r>
            <a:br>
              <a:rPr lang="th-TH" sz="3600" b="1" dirty="0">
                <a:solidFill>
                  <a:srgbClr val="6633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3600" b="1" dirty="0">
                <a:solidFill>
                  <a:srgbClr val="6633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และคณะทำงานขับเคลื่อนคุณธรรมจังหวัด</a:t>
            </a:r>
          </a:p>
        </p:txBody>
      </p:sp>
      <p:sp>
        <p:nvSpPr>
          <p:cNvPr id="9" name="ตัวแทนเนื้อหา 2">
            <a:extLst>
              <a:ext uri="{FF2B5EF4-FFF2-40B4-BE49-F238E27FC236}">
                <a16:creationId xmlns:a16="http://schemas.microsoft.com/office/drawing/2014/main" xmlns="" id="{F0110B90-DECA-41A7-9A6C-E58D56E15933}"/>
              </a:ext>
            </a:extLst>
          </p:cNvPr>
          <p:cNvSpPr txBox="1">
            <a:spLocks/>
          </p:cNvSpPr>
          <p:nvPr/>
        </p:nvSpPr>
        <p:spPr>
          <a:xfrm>
            <a:off x="1755421" y="2908610"/>
            <a:ext cx="8734425" cy="2508250"/>
          </a:xfrm>
          <a:prstGeom prst="rect">
            <a:avLst/>
          </a:prstGeom>
          <a:solidFill>
            <a:schemeClr val="accent4">
              <a:lumMod val="20000"/>
              <a:lumOff val="80000"/>
              <a:alpha val="56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th-TH" sz="3000" b="1" dirty="0"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h-TH" sz="30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  </a:t>
            </a:r>
            <a:r>
              <a:rPr lang="th-TH" sz="30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การประชุมคณะอนุกรรมการส่งเสริมคุณธรรมจังหวัด 	จำนวน   ๒  ครั้ง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h-TH" sz="30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   การประชุมคณะทำงาน                                   	จำนวน   ๔  ครั้ง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h-TH" sz="30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   การประชุมคณะทำงานเครือข่ายโรงเรียนคุณธรรม    	จำนวน   ๑ ครั้ง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h-TH" sz="30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   การประชุมคณะทำงานอำเภอคุณธรรม                 	จำนวน   ๑ ครั้ง</a:t>
            </a:r>
          </a:p>
        </p:txBody>
      </p:sp>
      <p:sp>
        <p:nvSpPr>
          <p:cNvPr id="23" name="แผนผังลำดับงาน: เอกสาร 2">
            <a:extLst>
              <a:ext uri="{FF2B5EF4-FFF2-40B4-BE49-F238E27FC236}">
                <a16:creationId xmlns:a16="http://schemas.microsoft.com/office/drawing/2014/main" xmlns="" id="{551ADCFF-D333-4035-98E2-B4D04D2D2547}"/>
              </a:ext>
            </a:extLst>
          </p:cNvPr>
          <p:cNvSpPr/>
          <p:nvPr/>
        </p:nvSpPr>
        <p:spPr>
          <a:xfrm>
            <a:off x="-8190" y="2554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gradFill flip="none" rotWithShape="1">
            <a:gsLst>
              <a:gs pos="0">
                <a:srgbClr val="663300"/>
              </a:gs>
              <a:gs pos="100000">
                <a:srgbClr val="9966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แผนผังลำดับงาน: เอกสาร 2">
            <a:extLst>
              <a:ext uri="{FF2B5EF4-FFF2-40B4-BE49-F238E27FC236}">
                <a16:creationId xmlns:a16="http://schemas.microsoft.com/office/drawing/2014/main" xmlns="" id="{DEA09A9A-00CF-4861-BA4A-D08CC25C494F}"/>
              </a:ext>
            </a:extLst>
          </p:cNvPr>
          <p:cNvSpPr/>
          <p:nvPr/>
        </p:nvSpPr>
        <p:spPr>
          <a:xfrm>
            <a:off x="-103725" y="-36510"/>
            <a:ext cx="6199725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  <a:gd name="connsiteX0" fmla="*/ 4 w 21540"/>
              <a:gd name="connsiteY0" fmla="*/ 1086 h 19360"/>
              <a:gd name="connsiteX1" fmla="*/ 21540 w 21540"/>
              <a:gd name="connsiteY1" fmla="*/ 801 h 19360"/>
              <a:gd name="connsiteX2" fmla="*/ 21536 w 21540"/>
              <a:gd name="connsiteY2" fmla="*/ 12851 h 19360"/>
              <a:gd name="connsiteX3" fmla="*/ 4 w 21540"/>
              <a:gd name="connsiteY3" fmla="*/ 6265 h 19360"/>
              <a:gd name="connsiteX4" fmla="*/ 4 w 21540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40" h="19360">
                <a:moveTo>
                  <a:pt x="4" y="1086"/>
                </a:moveTo>
                <a:cubicBezTo>
                  <a:pt x="7171" y="1086"/>
                  <a:pt x="14373" y="801"/>
                  <a:pt x="21540" y="801"/>
                </a:cubicBezTo>
                <a:cubicBezTo>
                  <a:pt x="21540" y="6575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gradFill flip="none" rotWithShape="1">
            <a:gsLst>
              <a:gs pos="28000">
                <a:schemeClr val="accent4"/>
              </a:gs>
              <a:gs pos="100000">
                <a:srgbClr val="99663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7" name="แผนผังลำดับงาน: เอกสาร 2">
            <a:extLst>
              <a:ext uri="{FF2B5EF4-FFF2-40B4-BE49-F238E27FC236}">
                <a16:creationId xmlns:a16="http://schemas.microsoft.com/office/drawing/2014/main" xmlns="" id="{AF40DE42-ABF2-470E-89BC-5F1D9D558F97}"/>
              </a:ext>
            </a:extLst>
          </p:cNvPr>
          <p:cNvSpPr/>
          <p:nvPr/>
        </p:nvSpPr>
        <p:spPr>
          <a:xfrm flipH="1">
            <a:off x="6086177" y="5672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gradFill flip="none" rotWithShape="1">
            <a:gsLst>
              <a:gs pos="0">
                <a:srgbClr val="663300"/>
              </a:gs>
              <a:gs pos="100000">
                <a:srgbClr val="9966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xmlns="" id="{FA43A602-1050-4D5F-ADDD-2640F3FFB33B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  <p:sp>
        <p:nvSpPr>
          <p:cNvPr id="16" name="แผนผังลำดับงาน: เอกสาร 2">
            <a:extLst>
              <a:ext uri="{FF2B5EF4-FFF2-40B4-BE49-F238E27FC236}">
                <a16:creationId xmlns:a16="http://schemas.microsoft.com/office/drawing/2014/main" xmlns="" id="{42AB3E85-7BAC-43B7-8D85-15821F58B210}"/>
              </a:ext>
            </a:extLst>
          </p:cNvPr>
          <p:cNvSpPr/>
          <p:nvPr/>
        </p:nvSpPr>
        <p:spPr>
          <a:xfrm flipH="1">
            <a:off x="6078742" y="-36510"/>
            <a:ext cx="6209224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  <a:gd name="connsiteX0" fmla="*/ 4 w 21540"/>
              <a:gd name="connsiteY0" fmla="*/ 1086 h 19360"/>
              <a:gd name="connsiteX1" fmla="*/ 21540 w 21540"/>
              <a:gd name="connsiteY1" fmla="*/ 801 h 19360"/>
              <a:gd name="connsiteX2" fmla="*/ 21536 w 21540"/>
              <a:gd name="connsiteY2" fmla="*/ 12851 h 19360"/>
              <a:gd name="connsiteX3" fmla="*/ 4 w 21540"/>
              <a:gd name="connsiteY3" fmla="*/ 6265 h 19360"/>
              <a:gd name="connsiteX4" fmla="*/ 4 w 21540"/>
              <a:gd name="connsiteY4" fmla="*/ 1086 h 19360"/>
              <a:gd name="connsiteX0" fmla="*/ 4 w 21573"/>
              <a:gd name="connsiteY0" fmla="*/ 1086 h 19360"/>
              <a:gd name="connsiteX1" fmla="*/ 21573 w 21573"/>
              <a:gd name="connsiteY1" fmla="*/ 801 h 19360"/>
              <a:gd name="connsiteX2" fmla="*/ 21536 w 21573"/>
              <a:gd name="connsiteY2" fmla="*/ 12851 h 19360"/>
              <a:gd name="connsiteX3" fmla="*/ 4 w 21573"/>
              <a:gd name="connsiteY3" fmla="*/ 6265 h 19360"/>
              <a:gd name="connsiteX4" fmla="*/ 4 w 21573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73" h="19360">
                <a:moveTo>
                  <a:pt x="4" y="1086"/>
                </a:moveTo>
                <a:cubicBezTo>
                  <a:pt x="7171" y="1086"/>
                  <a:pt x="14406" y="801"/>
                  <a:pt x="21573" y="801"/>
                </a:cubicBezTo>
                <a:cubicBezTo>
                  <a:pt x="21573" y="6575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gradFill flip="none" rotWithShape="1">
            <a:gsLst>
              <a:gs pos="28000">
                <a:schemeClr val="accent4"/>
              </a:gs>
              <a:gs pos="100000">
                <a:srgbClr val="99663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37073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62000" y="112069"/>
            <a:ext cx="11068050" cy="1260000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th-TH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การถวายธงตราสัญลักษณ์และธงประจำพระองค์</a:t>
            </a:r>
            <a:br>
              <a:rPr lang="th-TH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พระบาทสมเด็จพระเจ้าอยู่หัวฯ </a:t>
            </a:r>
            <a:r>
              <a:rPr lang="th-TH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แก่ผู้บริหารศูนย์ศึกษาพระพุทธศาสนาวันอาทิตย์ทุกแห่ง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1470481"/>
            <a:ext cx="4278250" cy="2295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105" y="1505878"/>
            <a:ext cx="3967100" cy="2340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แผนผังลำดับงาน: เอกสาร 2">
            <a:extLst>
              <a:ext uri="{FF2B5EF4-FFF2-40B4-BE49-F238E27FC236}">
                <a16:creationId xmlns:a16="http://schemas.microsoft.com/office/drawing/2014/main" xmlns="" id="{554F8F47-1430-42C8-B7F4-248A4A8D8034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แผนผังลำดับงาน: เอกสาร 2">
            <a:extLst>
              <a:ext uri="{FF2B5EF4-FFF2-40B4-BE49-F238E27FC236}">
                <a16:creationId xmlns:a16="http://schemas.microsoft.com/office/drawing/2014/main" xmlns="" id="{F87B566C-BCCC-42E4-B07F-E882E25E38C2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1" name="แผนผังลำดับงาน: เอกสาร 2">
            <a:extLst>
              <a:ext uri="{FF2B5EF4-FFF2-40B4-BE49-F238E27FC236}">
                <a16:creationId xmlns:a16="http://schemas.microsoft.com/office/drawing/2014/main" xmlns="" id="{6AD1F056-95CD-4D26-B289-C47DAC119172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แผนผังลำดับงาน: เอกสาร 2">
            <a:extLst>
              <a:ext uri="{FF2B5EF4-FFF2-40B4-BE49-F238E27FC236}">
                <a16:creationId xmlns:a16="http://schemas.microsoft.com/office/drawing/2014/main" xmlns="" id="{B352FB9E-E157-422F-A663-0345488B5857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xmlns="" id="{D6002F4F-C057-4141-B4B0-4031C8F50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xmlns="" id="{0E78B3B4-7A13-4C7C-AA3B-B926C41B438C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106" y="4020871"/>
            <a:ext cx="3967100" cy="2412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27" y="3988551"/>
            <a:ext cx="4278250" cy="2412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2441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72377" y="192945"/>
            <a:ext cx="10515600" cy="1678219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การโครงการมหกรรมส่งเสริม</a:t>
            </a:r>
            <a:r>
              <a:rPr lang="th-TH" sz="28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การศา</a:t>
            </a:r>
            <a: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สนศึกษาและการเผยแผ่พระพุทธศาสนา</a:t>
            </a: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/>
            </a:r>
            <a:b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 เฉลิมพระเกียรติ เทิดไท้องค์ราชัน คณะสงฆ์จังหวัดพิจิตร ภาค ๔</a:t>
            </a: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/>
            </a:r>
            <a:b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 ณ วัดตะพานหิน ตำบลตะพานหิน อำเภอตะพานหิน จังหวัดพิจิตร</a:t>
            </a: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/>
            </a:r>
            <a:b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 วันพุธที่ ๒๙ พฤษภาคม 2562 </a:t>
            </a:r>
          </a:p>
        </p:txBody>
      </p:sp>
      <p:sp>
        <p:nvSpPr>
          <p:cNvPr id="7" name="แผนผังลำดับงาน: เอกสาร 2">
            <a:extLst>
              <a:ext uri="{FF2B5EF4-FFF2-40B4-BE49-F238E27FC236}">
                <a16:creationId xmlns:a16="http://schemas.microsoft.com/office/drawing/2014/main" xmlns="" id="{8AF3D85E-64C8-4160-B40E-98CAE0351EAF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แผนผังลำดับงาน: เอกสาร 2">
            <a:extLst>
              <a:ext uri="{FF2B5EF4-FFF2-40B4-BE49-F238E27FC236}">
                <a16:creationId xmlns:a16="http://schemas.microsoft.com/office/drawing/2014/main" xmlns="" id="{E313F2C9-3945-45AE-9D9B-9DBA1AA5DA8A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แผนผังลำดับงาน: เอกสาร 2">
            <a:extLst>
              <a:ext uri="{FF2B5EF4-FFF2-40B4-BE49-F238E27FC236}">
                <a16:creationId xmlns:a16="http://schemas.microsoft.com/office/drawing/2014/main" xmlns="" id="{F8780440-1498-4581-BDEA-8A4533BBBA0E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แผนผังลำดับงาน: เอกสาร 2">
            <a:extLst>
              <a:ext uri="{FF2B5EF4-FFF2-40B4-BE49-F238E27FC236}">
                <a16:creationId xmlns:a16="http://schemas.microsoft.com/office/drawing/2014/main" xmlns="" id="{A3E47D85-AB49-4ADC-848A-0649CF6AEFDA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46382A1B-B2EF-478B-9040-6BC9A6DD2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017" y="1936126"/>
            <a:ext cx="3672408" cy="2500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575" y="1964416"/>
            <a:ext cx="3707904" cy="2471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71" y="4384399"/>
            <a:ext cx="3347864" cy="2231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565" y="4396762"/>
            <a:ext cx="3347864" cy="2231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xmlns="" id="{9FCFBC97-8744-4250-ADAC-261F38FA5547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2328466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C5F4E03F-20F6-47AC-B118-FDCD27314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100" y="2766218"/>
            <a:ext cx="5257800" cy="1325563"/>
          </a:xfrm>
          <a:solidFill>
            <a:srgbClr val="FF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th-TH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จบการนำเสนอ</a:t>
            </a:r>
          </a:p>
        </p:txBody>
      </p:sp>
    </p:spTree>
    <p:extLst>
      <p:ext uri="{BB962C8B-B14F-4D97-AF65-F5344CB8AC3E}">
        <p14:creationId xmlns:p14="http://schemas.microsoft.com/office/powerpoint/2010/main" val="1180269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แผนผังลำดับงาน: เอกสาร 2">
            <a:extLst>
              <a:ext uri="{FF2B5EF4-FFF2-40B4-BE49-F238E27FC236}">
                <a16:creationId xmlns:a16="http://schemas.microsoft.com/office/drawing/2014/main" xmlns="" id="{417D7C67-5093-4073-9900-0F52A41C529F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7" name="แผนผังลำดับงาน: เอกสาร 2">
            <a:extLst>
              <a:ext uri="{FF2B5EF4-FFF2-40B4-BE49-F238E27FC236}">
                <a16:creationId xmlns:a16="http://schemas.microsoft.com/office/drawing/2014/main" xmlns="" id="{E15AE448-EF0C-49DF-89FF-396CD2FA6E2A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แผนผังลำดับงาน: เอกสาร 2">
            <a:extLst>
              <a:ext uri="{FF2B5EF4-FFF2-40B4-BE49-F238E27FC236}">
                <a16:creationId xmlns:a16="http://schemas.microsoft.com/office/drawing/2014/main" xmlns="" id="{D51EA784-BF7A-40CE-A6E2-406A3F046B70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แผนผังลำดับงาน: เอกสาร 2">
            <a:extLst>
              <a:ext uri="{FF2B5EF4-FFF2-40B4-BE49-F238E27FC236}">
                <a16:creationId xmlns:a16="http://schemas.microsoft.com/office/drawing/2014/main" xmlns="" id="{60E1DF89-AF6C-4567-9681-131556E777DA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3768375A-3579-4720-BD21-972C3D961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sp>
        <p:nvSpPr>
          <p:cNvPr id="8" name="ชื่อเรื่อง 1">
            <a:extLst>
              <a:ext uri="{FF2B5EF4-FFF2-40B4-BE49-F238E27FC236}">
                <a16:creationId xmlns:a16="http://schemas.microsoft.com/office/drawing/2014/main" xmlns="" id="{25606940-1AAB-4098-A291-6FC2DA0D6905}"/>
              </a:ext>
            </a:extLst>
          </p:cNvPr>
          <p:cNvSpPr txBox="1">
            <a:spLocks/>
          </p:cNvSpPr>
          <p:nvPr/>
        </p:nvSpPr>
        <p:spPr>
          <a:xfrm>
            <a:off x="1788604" y="332656"/>
            <a:ext cx="8686800" cy="6334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การประชุมคณะทำงานและคณะอนุกรรมการฯ</a:t>
            </a:r>
          </a:p>
        </p:txBody>
      </p:sp>
      <p:pic>
        <p:nvPicPr>
          <p:cNvPr id="9" name="ตัวแทนเนื้อหา 3">
            <a:extLst>
              <a:ext uri="{FF2B5EF4-FFF2-40B4-BE49-F238E27FC236}">
                <a16:creationId xmlns:a16="http://schemas.microsoft.com/office/drawing/2014/main" xmlns="" id="{C4FE936B-A1AB-4586-8A18-1D1B7569A5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908" y="1268760"/>
            <a:ext cx="324036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B726FB0A-3A85-4474-9F89-AE342E3DBD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34" y="1278725"/>
            <a:ext cx="3095836" cy="2150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79CF17CE-17F3-4066-951D-BE94EADCDA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907" y="3652330"/>
            <a:ext cx="3240361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xmlns="" id="{E9A6813F-0EEF-4F28-92ED-3B98BAA5B9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8"/>
          <a:stretch/>
        </p:blipFill>
        <p:spPr>
          <a:xfrm>
            <a:off x="6650734" y="3652330"/>
            <a:ext cx="3095836" cy="2112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xmlns="" id="{747AF933-61CA-4F82-AD6A-B11D894292BE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130961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แผนผังลำดับงาน: เอกสาร 2">
            <a:extLst>
              <a:ext uri="{FF2B5EF4-FFF2-40B4-BE49-F238E27FC236}">
                <a16:creationId xmlns:a16="http://schemas.microsoft.com/office/drawing/2014/main" xmlns="" id="{417D7C67-5093-4073-9900-0F52A41C529F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7" name="แผนผังลำดับงาน: เอกสาร 2">
            <a:extLst>
              <a:ext uri="{FF2B5EF4-FFF2-40B4-BE49-F238E27FC236}">
                <a16:creationId xmlns:a16="http://schemas.microsoft.com/office/drawing/2014/main" xmlns="" id="{E15AE448-EF0C-49DF-89FF-396CD2FA6E2A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แผนผังลำดับงาน: เอกสาร 2">
            <a:extLst>
              <a:ext uri="{FF2B5EF4-FFF2-40B4-BE49-F238E27FC236}">
                <a16:creationId xmlns:a16="http://schemas.microsoft.com/office/drawing/2014/main" xmlns="" id="{D51EA784-BF7A-40CE-A6E2-406A3F046B70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แผนผังลำดับงาน: เอกสาร 2">
            <a:extLst>
              <a:ext uri="{FF2B5EF4-FFF2-40B4-BE49-F238E27FC236}">
                <a16:creationId xmlns:a16="http://schemas.microsoft.com/office/drawing/2014/main" xmlns="" id="{60E1DF89-AF6C-4567-9681-131556E777DA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3768375A-3579-4720-BD21-972C3D961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8501F297-FEC5-4706-B804-F90128672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867" y="1148022"/>
            <a:ext cx="3028737" cy="2127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E8EBEBB1-E1A8-4D2D-A522-BEFC9BF050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063" y="3658160"/>
            <a:ext cx="3096344" cy="2072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81DC46AB-C3F9-49AF-8F9C-FE4F884C19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867" y="3637005"/>
            <a:ext cx="3028737" cy="2127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xmlns="" id="{118332B4-A1FC-4717-94D5-03E8523B3C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063" y="1148022"/>
            <a:ext cx="3096344" cy="2159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ชื่อเรื่อง 1">
            <a:extLst>
              <a:ext uri="{FF2B5EF4-FFF2-40B4-BE49-F238E27FC236}">
                <a16:creationId xmlns:a16="http://schemas.microsoft.com/office/drawing/2014/main" xmlns="" id="{8E6CBB2D-F1C7-45A6-A637-CEF643A8955A}"/>
              </a:ext>
            </a:extLst>
          </p:cNvPr>
          <p:cNvSpPr txBox="1">
            <a:spLocks/>
          </p:cNvSpPr>
          <p:nvPr/>
        </p:nvSpPr>
        <p:spPr>
          <a:xfrm>
            <a:off x="1788604" y="332656"/>
            <a:ext cx="8686800" cy="6334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การประชุมเครือข่ายโรงเรียนคุณธรรม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xmlns="" id="{C60D01BF-DE6B-49F4-9F00-8DF249B51360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1680021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แผนผังลำดับงาน: เอกสาร 2">
            <a:extLst>
              <a:ext uri="{FF2B5EF4-FFF2-40B4-BE49-F238E27FC236}">
                <a16:creationId xmlns:a16="http://schemas.microsoft.com/office/drawing/2014/main" xmlns="" id="{417D7C67-5093-4073-9900-0F52A41C529F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7" name="แผนผังลำดับงาน: เอกสาร 2">
            <a:extLst>
              <a:ext uri="{FF2B5EF4-FFF2-40B4-BE49-F238E27FC236}">
                <a16:creationId xmlns:a16="http://schemas.microsoft.com/office/drawing/2014/main" xmlns="" id="{E15AE448-EF0C-49DF-89FF-396CD2FA6E2A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แผนผังลำดับงาน: เอกสาร 2">
            <a:extLst>
              <a:ext uri="{FF2B5EF4-FFF2-40B4-BE49-F238E27FC236}">
                <a16:creationId xmlns:a16="http://schemas.microsoft.com/office/drawing/2014/main" xmlns="" id="{D51EA784-BF7A-40CE-A6E2-406A3F046B70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แผนผังลำดับงาน: เอกสาร 2">
            <a:extLst>
              <a:ext uri="{FF2B5EF4-FFF2-40B4-BE49-F238E27FC236}">
                <a16:creationId xmlns:a16="http://schemas.microsoft.com/office/drawing/2014/main" xmlns="" id="{60E1DF89-AF6C-4567-9681-131556E777DA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3768375A-3579-4720-BD21-972C3D961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sp>
        <p:nvSpPr>
          <p:cNvPr id="15" name="ชื่อเรื่อง 1">
            <a:extLst>
              <a:ext uri="{FF2B5EF4-FFF2-40B4-BE49-F238E27FC236}">
                <a16:creationId xmlns:a16="http://schemas.microsoft.com/office/drawing/2014/main" xmlns="" id="{8E6CBB2D-F1C7-45A6-A637-CEF643A8955A}"/>
              </a:ext>
            </a:extLst>
          </p:cNvPr>
          <p:cNvSpPr txBox="1">
            <a:spLocks/>
          </p:cNvSpPr>
          <p:nvPr/>
        </p:nvSpPr>
        <p:spPr>
          <a:xfrm>
            <a:off x="3195827" y="830939"/>
            <a:ext cx="5885645" cy="126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b="1" dirty="0" smtClean="0">
              <a:solidFill>
                <a:srgbClr val="66330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 algn="ctr"/>
            <a:r>
              <a:rPr lang="th-TH" b="1" dirty="0" smtClean="0">
                <a:solidFill>
                  <a:srgbClr val="66330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การขับเคลื่อนองค์กรคุณธรรม</a:t>
            </a:r>
            <a:endParaRPr lang="th-TH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xmlns="" id="{03031FE0-FEB5-4F4B-99F9-9341E21A3675}"/>
              </a:ext>
            </a:extLst>
          </p:cNvPr>
          <p:cNvSpPr txBox="1"/>
          <p:nvPr/>
        </p:nvSpPr>
        <p:spPr>
          <a:xfrm>
            <a:off x="2648903" y="2325496"/>
            <a:ext cx="6979493" cy="31085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องค์กร</a:t>
            </a:r>
          </a:p>
          <a:p>
            <a:pPr marL="457200" indent="-457200">
              <a:buFontTx/>
              <a:buChar char="-"/>
            </a:pPr>
            <a:r>
              <a:rPr lang="th-TH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การลงนามบันทึกข้อตกลงความร่วมมือขับเคลื่อนคุณธรรม จังหวัดพิจิตร เมื่อวันที่  ๒๘  มีนาคม ๒๕๖๒ ณ </a:t>
            </a: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CK Convention HALL </a:t>
            </a:r>
            <a:r>
              <a:rPr lang="th-TH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ศูนย์ประชุมจังหวัดพิจิตร</a:t>
            </a:r>
          </a:p>
          <a:p>
            <a:endParaRPr lang="th-TH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 marL="457200" indent="-457200">
              <a:buFontTx/>
              <a:buChar char="-"/>
            </a:pPr>
            <a:r>
              <a:rPr lang="th-TH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การเผยแพร่ประชาสัมพันธ์ผลงานขององค์กรคุณธรรม</a:t>
            </a:r>
          </a:p>
          <a:p>
            <a:endParaRPr lang="th-TH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xmlns="" id="{7F9B63EE-2822-4496-BD4C-E038128F707E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3695601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แผนผังลำดับงาน: เอกสาร 2">
            <a:extLst>
              <a:ext uri="{FF2B5EF4-FFF2-40B4-BE49-F238E27FC236}">
                <a16:creationId xmlns:a16="http://schemas.microsoft.com/office/drawing/2014/main" xmlns="" id="{286F3927-40D8-44A7-A292-29806BA41471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แผนผังลำดับงาน: เอกสาร 2">
            <a:extLst>
              <a:ext uri="{FF2B5EF4-FFF2-40B4-BE49-F238E27FC236}">
                <a16:creationId xmlns:a16="http://schemas.microsoft.com/office/drawing/2014/main" xmlns="" id="{87E693D2-F222-449E-8872-15A2F8B18AE5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แผนผังลำดับงาน: เอกสาร 2">
            <a:extLst>
              <a:ext uri="{FF2B5EF4-FFF2-40B4-BE49-F238E27FC236}">
                <a16:creationId xmlns:a16="http://schemas.microsoft.com/office/drawing/2014/main" xmlns="" id="{5F496060-66B8-452A-B306-567F809BBB7E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แผนผังลำดับงาน: เอกสาร 2">
            <a:extLst>
              <a:ext uri="{FF2B5EF4-FFF2-40B4-BE49-F238E27FC236}">
                <a16:creationId xmlns:a16="http://schemas.microsoft.com/office/drawing/2014/main" xmlns="" id="{EC8B768E-6B39-47E1-8DE8-990F28C1CDA2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1D80EF63-BA42-4245-A493-E6809E0B9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sp>
        <p:nvSpPr>
          <p:cNvPr id="14" name="ชื่อเรื่อง 1">
            <a:extLst>
              <a:ext uri="{FF2B5EF4-FFF2-40B4-BE49-F238E27FC236}">
                <a16:creationId xmlns:a16="http://schemas.microsoft.com/office/drawing/2014/main" xmlns="" id="{59F19999-5B67-4A80-9DBC-CA34669E3852}"/>
              </a:ext>
            </a:extLst>
          </p:cNvPr>
          <p:cNvSpPr txBox="1">
            <a:spLocks/>
          </p:cNvSpPr>
          <p:nvPr/>
        </p:nvSpPr>
        <p:spPr>
          <a:xfrm>
            <a:off x="258014" y="124578"/>
            <a:ext cx="11744325" cy="16445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/>
            </a:r>
            <a:b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พิธีลงนามบันทึกข้อตกลงความร่วมมือ</a:t>
            </a: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/>
            </a:r>
            <a:b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การส่งเสริมคุณธรรม ระดับองค์กร ของจังหวัดพิจิตร ประจำปีงบประมาณ พ.ศ. ๒๕๖๒</a:t>
            </a:r>
            <a:r>
              <a:rPr lang="en-US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/>
            </a:r>
            <a:br>
              <a:rPr lang="en-US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ระหว่างจังหวัดพิจิตร กับ หน่วยงานองค์กรภาคี</a:t>
            </a:r>
            <a:r>
              <a:rPr lang="en-US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 </a:t>
            </a:r>
            <a:r>
              <a:rPr lang="th-TH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วันที่  ๒๘  มีนาคม ๒๕๖๒</a:t>
            </a:r>
            <a:br>
              <a:rPr lang="th-TH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ณ ศูนย์ประชุมและแสดงสินค้าจังหวัดพิจิตร ตำบลท่าหลวง  อำเภอเมืองพิจิตร จังหวัดพิจิตร</a:t>
            </a:r>
            <a:r>
              <a:rPr lang="en-US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/>
            </a:r>
            <a:br>
              <a:rPr lang="en-US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endParaRPr lang="th-TH" sz="28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xmlns="" id="{EA2B34AB-D1ED-4F4E-8A97-D9E79F0D48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638" y="4161913"/>
            <a:ext cx="3237287" cy="2084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xmlns="" id="{189EE9A0-68AC-4082-A7F1-661507A326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846" y="4177207"/>
            <a:ext cx="3104056" cy="2069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xmlns="" id="{30823D38-7BF4-4431-A908-7CF16FF832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846" y="1917935"/>
            <a:ext cx="3104056" cy="2069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xmlns="" id="{9D7553A1-6FE4-4247-B69E-164E4BD58C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638" y="1917841"/>
            <a:ext cx="3237287" cy="2069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xmlns="" id="{57EBAB53-8EB4-4D3E-AD11-4026C61360FC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1170644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แผนผังลำดับงาน: เอกสาร 2">
            <a:extLst>
              <a:ext uri="{FF2B5EF4-FFF2-40B4-BE49-F238E27FC236}">
                <a16:creationId xmlns:a16="http://schemas.microsoft.com/office/drawing/2014/main" xmlns="" id="{286F3927-40D8-44A7-A292-29806BA41471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แผนผังลำดับงาน: เอกสาร 2">
            <a:extLst>
              <a:ext uri="{FF2B5EF4-FFF2-40B4-BE49-F238E27FC236}">
                <a16:creationId xmlns:a16="http://schemas.microsoft.com/office/drawing/2014/main" xmlns="" id="{87E693D2-F222-449E-8872-15A2F8B18AE5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แผนผังลำดับงาน: เอกสาร 2">
            <a:extLst>
              <a:ext uri="{FF2B5EF4-FFF2-40B4-BE49-F238E27FC236}">
                <a16:creationId xmlns:a16="http://schemas.microsoft.com/office/drawing/2014/main" xmlns="" id="{5F496060-66B8-452A-B306-567F809BBB7E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แผนผังลำดับงาน: เอกสาร 2">
            <a:extLst>
              <a:ext uri="{FF2B5EF4-FFF2-40B4-BE49-F238E27FC236}">
                <a16:creationId xmlns:a16="http://schemas.microsoft.com/office/drawing/2014/main" xmlns="" id="{EC8B768E-6B39-47E1-8DE8-990F28C1CDA2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1D80EF63-BA42-4245-A493-E6809E0B9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735C95AC-BC5A-4435-B128-AD75FF22AE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44" y="1269000"/>
            <a:ext cx="324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BD6CD4FB-6601-499B-A53D-C034F44498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74" y="1240962"/>
            <a:ext cx="3416302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DEBD4F11-C9A8-4929-AEF9-E225BAD953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75" y="3625557"/>
            <a:ext cx="3416301" cy="2277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04450612-68D6-43FD-96C6-6B48C1A16D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352" y="3717034"/>
            <a:ext cx="3239999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65BC6FF0-288E-4D00-A4FC-2F4AC8D7E7D0}"/>
              </a:ext>
            </a:extLst>
          </p:cNvPr>
          <p:cNvSpPr/>
          <p:nvPr/>
        </p:nvSpPr>
        <p:spPr>
          <a:xfrm>
            <a:off x="3386977" y="493147"/>
            <a:ext cx="548639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พิธีลงนามบันทึกข้อตกลงความร่วมมือ (ต่อ)</a:t>
            </a:r>
            <a:endParaRPr lang="th-TH" dirty="0"/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xmlns="" id="{F12D7FDE-38AA-494C-8856-C1102DEE148A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1958974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แผนผังลำดับงาน: เอกสาร 2">
            <a:extLst>
              <a:ext uri="{FF2B5EF4-FFF2-40B4-BE49-F238E27FC236}">
                <a16:creationId xmlns:a16="http://schemas.microsoft.com/office/drawing/2014/main" xmlns="" id="{286F3927-40D8-44A7-A292-29806BA41471}"/>
              </a:ext>
            </a:extLst>
          </p:cNvPr>
          <p:cNvSpPr/>
          <p:nvPr/>
        </p:nvSpPr>
        <p:spPr>
          <a:xfrm flipH="1" flipV="1">
            <a:off x="-1" y="5943599"/>
            <a:ext cx="6130178" cy="9143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แผนผังลำดับงาน: เอกสาร 2">
            <a:extLst>
              <a:ext uri="{FF2B5EF4-FFF2-40B4-BE49-F238E27FC236}">
                <a16:creationId xmlns:a16="http://schemas.microsoft.com/office/drawing/2014/main" xmlns="" id="{87E693D2-F222-449E-8872-15A2F8B18AE5}"/>
              </a:ext>
            </a:extLst>
          </p:cNvPr>
          <p:cNvSpPr/>
          <p:nvPr/>
        </p:nvSpPr>
        <p:spPr>
          <a:xfrm flipH="1" flipV="1">
            <a:off x="-8474" y="6246578"/>
            <a:ext cx="6130462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แผนผังลำดับงาน: เอกสาร 2">
            <a:extLst>
              <a:ext uri="{FF2B5EF4-FFF2-40B4-BE49-F238E27FC236}">
                <a16:creationId xmlns:a16="http://schemas.microsoft.com/office/drawing/2014/main" xmlns="" id="{5F496060-66B8-452A-B306-567F809BBB7E}"/>
              </a:ext>
            </a:extLst>
          </p:cNvPr>
          <p:cNvSpPr/>
          <p:nvPr/>
        </p:nvSpPr>
        <p:spPr>
          <a:xfrm flipV="1">
            <a:off x="6085811" y="5943599"/>
            <a:ext cx="6106189" cy="914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5" h="21845">
                <a:moveTo>
                  <a:pt x="33" y="0"/>
                </a:moveTo>
                <a:lnTo>
                  <a:pt x="21535" y="0"/>
                </a:lnTo>
                <a:cubicBezTo>
                  <a:pt x="21535" y="5774"/>
                  <a:pt x="21533" y="-2376"/>
                  <a:pt x="21533" y="3398"/>
                </a:cubicBezTo>
                <a:cubicBezTo>
                  <a:pt x="10733" y="3398"/>
                  <a:pt x="5547" y="36418"/>
                  <a:pt x="0" y="14103"/>
                </a:cubicBezTo>
                <a:lnTo>
                  <a:pt x="33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แผนผังลำดับงาน: เอกสาร 2">
            <a:extLst>
              <a:ext uri="{FF2B5EF4-FFF2-40B4-BE49-F238E27FC236}">
                <a16:creationId xmlns:a16="http://schemas.microsoft.com/office/drawing/2014/main" xmlns="" id="{EC8B768E-6B39-47E1-8DE8-990F28C1CDA2}"/>
              </a:ext>
            </a:extLst>
          </p:cNvPr>
          <p:cNvSpPr/>
          <p:nvPr/>
        </p:nvSpPr>
        <p:spPr>
          <a:xfrm flipV="1">
            <a:off x="6077338" y="6246578"/>
            <a:ext cx="6130178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1D80EF63-BA42-4245-A493-E6809E0B9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50" y="5585529"/>
            <a:ext cx="912000" cy="1260000"/>
          </a:xfrm>
          <a:prstGeom prst="rect">
            <a:avLst/>
          </a:prstGeom>
        </p:spPr>
      </p:pic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xmlns="" id="{8412164C-564A-4610-8E37-51446C93D349}"/>
              </a:ext>
            </a:extLst>
          </p:cNvPr>
          <p:cNvSpPr txBox="1">
            <a:spLocks/>
          </p:cNvSpPr>
          <p:nvPr/>
        </p:nvSpPr>
        <p:spPr>
          <a:xfrm>
            <a:off x="772732" y="298388"/>
            <a:ext cx="10323893" cy="11776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การเผยแพร่ผลการดำเนินงานองค์กรคุณธรรมต้นแบบ โรงพยาบาลบางมูลนาก</a:t>
            </a:r>
          </a:p>
          <a:p>
            <a:pPr algn="ctr"/>
            <a:r>
              <a:rPr lang="th-TH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ในงานประชุม</a:t>
            </a:r>
            <a: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ชี้แจงแนวทางการส่งเสริมและพัฒนาองค์กรชุมชน อำเภอ และจังหวัดคุณธรรม</a:t>
            </a:r>
            <a:b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ระหว่างวันที่ ๑๑</a:t>
            </a:r>
            <a:r>
              <a:rPr lang="en-US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-</a:t>
            </a:r>
            <a:r>
              <a:rPr lang="th-TH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๑๔ กุมภาพันธ์  ๒๕๖๒  ณ โรงแรมทาวน์อินทาวน์ กรุงเทพมหานคร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2A10200C-8B1F-4755-B66D-3A66F16877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03" y="1665055"/>
            <a:ext cx="3641008" cy="4430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F9BBFDAC-0F70-43A0-9AE7-65AA867027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566" y="1640319"/>
            <a:ext cx="3346712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E30B8FF3-65B2-4029-82DF-4440F5ECD0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566" y="4050246"/>
            <a:ext cx="3346712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xmlns="" id="{B2B85713-9ACC-4A78-93D8-E575A9BA28A0}"/>
              </a:ext>
            </a:extLst>
          </p:cNvPr>
          <p:cNvSpPr txBox="1"/>
          <p:nvPr/>
        </p:nvSpPr>
        <p:spPr>
          <a:xfrm>
            <a:off x="9974825" y="657497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สำนักงานวัฒนธรรมจังหวัดพิจิตร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4064872386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</TotalTime>
  <Words>567</Words>
  <Application>Microsoft Office PowerPoint</Application>
  <PresentationFormat>กำหนดเอง</PresentationFormat>
  <Paragraphs>121</Paragraphs>
  <Slides>32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32</vt:i4>
      </vt:variant>
    </vt:vector>
  </HeadingPairs>
  <TitlesOfParts>
    <vt:vector size="33" baseType="lpstr"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การเผยแพร่ผลงานของชุมชนคุณธรรม กิจกรรมเฉลิมพระเกียรติสมเด็จพระนางเจ้าสิริกิติ์ พระบรมราชินีนาถ พระบรมราชชนนีพันปีหลวง ประจำปีงบประมาณ ๒๕๖๒</vt:lpstr>
      <vt:lpstr>งานนำเสนอ PowerPoint</vt:lpstr>
      <vt:lpstr>งานนำเสนอ PowerPoint</vt:lpstr>
      <vt:lpstr>งานนำเสนอ PowerPoint</vt:lpstr>
      <vt:lpstr>ผลการขับเคลื่อนอำเภอคุณธรรม</vt:lpstr>
      <vt:lpstr>การส่งเสริมคุณธรรมร่วมกับศูนย์คุณธรรม (องค์การมหาชน)</vt:lpstr>
      <vt:lpstr>งานสมัชชาคุณธรรมแห่งชาติ  ระหว่างวันที่ ๒-๓ กรกฎาคม ๒๕๖๒ ณ ศูนย์วัฒนธรรมแห่งประเทศไทย</vt:lpstr>
      <vt:lpstr>งานสมัชชาคุณธรรมแห่งชาติ  ระหว่างวันที่ ๒-๓ กรกฎาคม ๒๕๖๒ ณ ศูนย์วัฒนธรรมแห่งประเทศไทย</vt:lpstr>
      <vt:lpstr>การอบรมวิทยากรส่งเสริมคุณธรรม (รุ่นที่ 1)</vt:lpstr>
      <vt:lpstr>การอบรมวิทยากรส่งเสริมคุณธรรม (รุ่นที่ 2)</vt:lpstr>
      <vt:lpstr>การอบรมวิทยากรส่งเสริมคุณธรรม (รุ่นที่ 3)</vt:lpstr>
      <vt:lpstr>งานส่งเสริมคุณธรรมอื่น ๆ </vt:lpstr>
      <vt:lpstr>การถวายธงตราสัญลักษณ์และธงประจำพระองค์ พระบาทสมเด็จพระเจ้าอยู่หัวฯ แก่ผู้บริหารศูนย์ศึกษาพระพุทธศาสนาวันอาทิตย์ทุกแห่ง</vt:lpstr>
      <vt:lpstr>การโครงการมหกรรมส่งเสริมการศาสนศึกษาและการเผยแผ่พระพุทธศาสนา  เฉลิมพระเกียรติ เทิดไท้องค์ราชัน คณะสงฆ์จังหวัดพิจิตร ภาค ๔  ณ วัดตะพานหิน ตำบลตะพานหิน อำเภอตะพานหิน จังหวัดพิจิตร  วันพุธที่ ๒๙ พฤษภาคม 2562 </vt:lpstr>
      <vt:lpstr>จบการนำเสนอ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Lenovo</dc:creator>
  <cp:lastModifiedBy>Smart</cp:lastModifiedBy>
  <cp:revision>47</cp:revision>
  <cp:lastPrinted>2019-09-12T00:32:49Z</cp:lastPrinted>
  <dcterms:created xsi:type="dcterms:W3CDTF">2019-09-04T08:45:45Z</dcterms:created>
  <dcterms:modified xsi:type="dcterms:W3CDTF">2019-09-12T03:07:13Z</dcterms:modified>
</cp:coreProperties>
</file>