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4" r:id="rId2"/>
  </p:sldIdLst>
  <p:sldSz cx="6858000" cy="9144000" type="screen4x3"/>
  <p:notesSz cx="6797675" cy="9926638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526" autoAdjust="0"/>
  </p:normalViewPr>
  <p:slideViewPr>
    <p:cSldViewPr>
      <p:cViewPr>
        <p:scale>
          <a:sx n="84" d="100"/>
          <a:sy n="84" d="100"/>
        </p:scale>
        <p:origin x="-3192" y="-18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B3DD00-6771-47F0-9FA1-0B4B2A1CD270}" type="datetimeFigureOut">
              <a:rPr lang="th-TH" smtClean="0"/>
              <a:t>28/12/61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9CC743-4980-43F9-8818-BF265F90836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04205755"/>
      </p:ext>
    </p:extLst>
  </p:cSld>
  <p:clrMap bg1="lt1" tx1="dk1" bg2="lt2" tx2="dk2" accent1="accent1" accent2="accent2" accent3="accent3" accent4="accent4" accent5="accent5" accent6="accent6" hlink="hlink" folHlink="folHlink"/>
  <p:hf sldNum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F132A8-0BB0-4515-9D9D-B59621942252}" type="datetimeFigureOut">
              <a:rPr lang="th-TH" smtClean="0"/>
              <a:t>28/12/61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6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AAB0C6A-BAEA-4255-AFD7-4D32ED930553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642500304"/>
      </p:ext>
    </p:extLst>
  </p:cSld>
  <p:clrMap bg1="lt1" tx1="dk1" bg2="lt2" tx2="dk2" accent1="accent1" accent2="accent2" accent3="accent3" accent4="accent4" accent5="accent5" accent6="accent6" hlink="hlink" folHlink="folHlink"/>
  <p:hf sldNum="0" ftr="0" dt="0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4FB4C-0153-4A4F-A7DD-2FA86791A922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58143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A220F8-657A-40A8-A5B7-1A0BC2349780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1519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2641B-6F01-4184-8B34-32299B73DC5E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012205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8ABA89-887E-4A2F-83E6-931639CFB8D1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542039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D70B9-11B9-4524-B5F0-A7BC41F13947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0625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9A610-0127-422F-B947-B49661D1681F}" type="datetime1">
              <a:rPr lang="th-TH" smtClean="0"/>
              <a:t>28/12/61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455271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6F902C-0EAE-4AB0-ADC6-2F01B1E30F3D}" type="datetime1">
              <a:rPr lang="th-TH" smtClean="0"/>
              <a:t>28/12/61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152796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B1ED78-B998-4ADC-8BA6-7E43CFA85A14}" type="datetime1">
              <a:rPr lang="th-TH" smtClean="0"/>
              <a:t>28/12/61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305320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EBC7-21C3-4CA4-B70F-F37698892B0A}" type="datetime1">
              <a:rPr lang="th-TH" smtClean="0"/>
              <a:t>28/12/61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244343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E851DE-0514-4899-AC3C-B17EF3BB5D7A}" type="datetime1">
              <a:rPr lang="th-TH" smtClean="0"/>
              <a:t>28/12/61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709976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9A97D-4CA4-45B3-A7FA-CD9CBD037A34}" type="datetime1">
              <a:rPr lang="th-TH" smtClean="0"/>
              <a:t>28/12/61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906507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905440-2C0C-45ED-9A95-7794B400182F}" type="datetime1">
              <a:rPr lang="th-TH" smtClean="0"/>
              <a:t>28/12/61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E83992-8925-433A-86EC-01DC4C6073B9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776982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4704" y="2987824"/>
            <a:ext cx="5115084" cy="43191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-129572" y="899592"/>
            <a:ext cx="6692715" cy="158417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b="1" i="1" dirty="0" smtClean="0">
                <a:solidFill>
                  <a:srgbClr val="FFFF0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   </a:t>
            </a:r>
          </a:p>
          <a:p>
            <a:pPr algn="ctr"/>
            <a:endParaRPr lang="th-TH" sz="3600" b="1" i="1" dirty="0">
              <a:solidFill>
                <a:srgbClr val="FFFF0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4400" b="1" dirty="0" smtClean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แผนปฏิบัติการส่งเสริมคุณธรรม</a:t>
            </a:r>
          </a:p>
          <a:p>
            <a:pPr algn="ctr"/>
            <a:r>
              <a:rPr lang="th-TH" sz="4400" b="1" dirty="0" smtClean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r>
              <a:rPr lang="th-TH" sz="4400" b="1" dirty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ประจำปี </a:t>
            </a:r>
            <a:r>
              <a:rPr lang="th-TH" sz="4400" b="1" dirty="0" smtClean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2562</a:t>
            </a:r>
          </a:p>
          <a:p>
            <a:pPr algn="ctr"/>
            <a:r>
              <a:rPr lang="th-TH" sz="3200" b="1" dirty="0" smtClean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บริษัท อสมท จำกัด (มหาชน)</a:t>
            </a:r>
          </a:p>
          <a:p>
            <a:pPr algn="ctr"/>
            <a:endParaRPr lang="th-TH" sz="3200" b="1" dirty="0" smtClean="0">
              <a:solidFill>
                <a:srgbClr val="00B0F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  <a:p>
            <a:pPr algn="ctr"/>
            <a:r>
              <a:rPr lang="th-TH" sz="3600" b="1" dirty="0" smtClean="0">
                <a:solidFill>
                  <a:srgbClr val="00B0F0"/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 </a:t>
            </a:r>
            <a:endParaRPr lang="th-TH" sz="3200" b="1" dirty="0">
              <a:solidFill>
                <a:srgbClr val="00B0F0"/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  <p:sp>
        <p:nvSpPr>
          <p:cNvPr id="8" name="Flowchart: Alternate Process 7"/>
          <p:cNvSpPr/>
          <p:nvPr/>
        </p:nvSpPr>
        <p:spPr>
          <a:xfrm>
            <a:off x="640377" y="7848364"/>
            <a:ext cx="5672562" cy="504056"/>
          </a:xfrm>
          <a:prstGeom prst="flowChartAlternateProcess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h-TH" sz="1800" b="1" dirty="0" smtClean="0">
                <a:solidFill>
                  <a:schemeClr val="accent6">
                    <a:lumMod val="75000"/>
                  </a:schemeClr>
                </a:solidFill>
                <a:latin typeface="TH Sarabun New" panose="020B0500040200020003" pitchFamily="34" charset="-34"/>
                <a:cs typeface="TH Sarabun New" panose="020B0500040200020003" pitchFamily="34" charset="-34"/>
              </a:rPr>
              <a:t>ส่วนกำกับและดูแลธรรมาภิบาลองค์กร  บริษัท  อสมท  จำกัด (มหาชน)</a:t>
            </a:r>
            <a:endParaRPr lang="th-TH" sz="1800" b="1" dirty="0">
              <a:solidFill>
                <a:schemeClr val="accent6">
                  <a:lumMod val="75000"/>
                </a:schemeClr>
              </a:solidFill>
              <a:latin typeface="TH Sarabun New" panose="020B0500040200020003" pitchFamily="34" charset="-34"/>
              <a:cs typeface="TH Sarabun New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954829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30345</TotalTime>
  <Words>31</Words>
  <Application>Microsoft Office PowerPoint</Application>
  <PresentationFormat>On-screen Show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Tanabodee Viseskul</dc:creator>
  <cp:lastModifiedBy>MCOT</cp:lastModifiedBy>
  <cp:revision>367</cp:revision>
  <cp:lastPrinted>2018-12-27T11:41:06Z</cp:lastPrinted>
  <dcterms:created xsi:type="dcterms:W3CDTF">2018-11-29T08:58:00Z</dcterms:created>
  <dcterms:modified xsi:type="dcterms:W3CDTF">2018-12-28T08:36:26Z</dcterms:modified>
</cp:coreProperties>
</file>